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1" r:id="rId12"/>
    <p:sldId id="268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29CB0-026B-DA61-0EE1-FE8CE0E1BC74}" v="2" dt="2021-01-20T22:02:36.265"/>
    <p1510:client id="{B180814A-BE83-4C4A-B652-484D4FB44A95}" v="3026" dt="2021-01-20T21:14:05.756"/>
    <p1510:client id="{C8CD6980-72F2-496A-B528-0F5AF3E4A1AE}" v="4" dt="2021-01-20T23:09:35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2961" autoAdjust="0"/>
  </p:normalViewPr>
  <p:slideViewPr>
    <p:cSldViewPr snapToGrid="0">
      <p:cViewPr varScale="1">
        <p:scale>
          <a:sx n="94" d="100"/>
          <a:sy n="94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D356-89BC-41EB-A379-FBD4F3BE8A1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1753BFB-0593-4B71-8191-06500862D393}">
      <dgm:prSet/>
      <dgm:spPr/>
      <dgm:t>
        <a:bodyPr/>
        <a:lstStyle/>
        <a:p>
          <a:pPr rtl="0">
            <a:defRPr cap="all"/>
          </a:pPr>
          <a:r>
            <a:rPr lang="en-US">
              <a:latin typeface="Goudy Old Style"/>
            </a:rPr>
            <a:t>President of the United States</a:t>
          </a:r>
          <a:endParaRPr lang="en-US"/>
        </a:p>
      </dgm:t>
    </dgm:pt>
    <dgm:pt modelId="{5B829919-4AF4-4E22-96ED-768EE6E442A2}" type="parTrans" cxnId="{A7451AEE-0DD8-4FC5-BE4A-FABC095B1CB8}">
      <dgm:prSet/>
      <dgm:spPr/>
      <dgm:t>
        <a:bodyPr/>
        <a:lstStyle/>
        <a:p>
          <a:endParaRPr lang="en-US"/>
        </a:p>
      </dgm:t>
    </dgm:pt>
    <dgm:pt modelId="{619D1919-B206-45F7-8D41-076AFA7E00B7}" type="sibTrans" cxnId="{A7451AEE-0DD8-4FC5-BE4A-FABC095B1CB8}">
      <dgm:prSet/>
      <dgm:spPr/>
      <dgm:t>
        <a:bodyPr/>
        <a:lstStyle/>
        <a:p>
          <a:endParaRPr lang="en-US"/>
        </a:p>
      </dgm:t>
    </dgm:pt>
    <dgm:pt modelId="{A3B89B95-2033-4F82-970D-B8FF4505A2A5}">
      <dgm:prSet/>
      <dgm:spPr/>
      <dgm:t>
        <a:bodyPr/>
        <a:lstStyle/>
        <a:p>
          <a:pPr rtl="0">
            <a:defRPr cap="all"/>
          </a:pPr>
          <a:r>
            <a:rPr lang="en-US">
              <a:latin typeface="Goudy Old Style"/>
            </a:rPr>
            <a:t>World Famous Rockstar</a:t>
          </a:r>
          <a:endParaRPr lang="en-US"/>
        </a:p>
      </dgm:t>
    </dgm:pt>
    <dgm:pt modelId="{91C6C0B3-7A1E-4C59-8C9D-4EB9696EE21A}" type="parTrans" cxnId="{380365DF-D595-45AB-870D-7075C0226CBC}">
      <dgm:prSet/>
      <dgm:spPr/>
      <dgm:t>
        <a:bodyPr/>
        <a:lstStyle/>
        <a:p>
          <a:endParaRPr lang="en-US"/>
        </a:p>
      </dgm:t>
    </dgm:pt>
    <dgm:pt modelId="{D3D99CF5-7687-4CE4-9187-214521EA1FEC}" type="sibTrans" cxnId="{380365DF-D595-45AB-870D-7075C0226CBC}">
      <dgm:prSet/>
      <dgm:spPr/>
      <dgm:t>
        <a:bodyPr/>
        <a:lstStyle/>
        <a:p>
          <a:endParaRPr lang="en-US"/>
        </a:p>
      </dgm:t>
    </dgm:pt>
    <dgm:pt modelId="{3DD3DE9C-3EF6-4ABC-A259-790158AB873B}" type="pres">
      <dgm:prSet presAssocID="{8B6FD356-89BC-41EB-A379-FBD4F3BE8A1C}" presName="root" presStyleCnt="0">
        <dgm:presLayoutVars>
          <dgm:dir/>
          <dgm:resizeHandles val="exact"/>
        </dgm:presLayoutVars>
      </dgm:prSet>
      <dgm:spPr/>
    </dgm:pt>
    <dgm:pt modelId="{075009D8-2D82-4D65-9ABD-D927B17551F5}" type="pres">
      <dgm:prSet presAssocID="{01753BFB-0593-4B71-8191-06500862D393}" presName="compNode" presStyleCnt="0"/>
      <dgm:spPr/>
    </dgm:pt>
    <dgm:pt modelId="{B509DE9C-7D23-404F-B2B4-FAF54D7615E1}" type="pres">
      <dgm:prSet presAssocID="{01753BFB-0593-4B71-8191-06500862D393}" presName="iconBgRect" presStyleLbl="bgShp" presStyleIdx="0" presStyleCnt="2"/>
      <dgm:spPr/>
    </dgm:pt>
    <dgm:pt modelId="{FE74F6F2-929E-481B-9DF2-E57AB2F22D00}" type="pres">
      <dgm:prSet presAssocID="{01753BFB-0593-4B71-8191-06500862D3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1272E817-9C4A-41CD-B9CD-68764C0A8941}" type="pres">
      <dgm:prSet presAssocID="{01753BFB-0593-4B71-8191-06500862D393}" presName="spaceRect" presStyleCnt="0"/>
      <dgm:spPr/>
    </dgm:pt>
    <dgm:pt modelId="{3A5BBD2B-2F65-4B64-B2AA-C7D54E6E1E8A}" type="pres">
      <dgm:prSet presAssocID="{01753BFB-0593-4B71-8191-06500862D393}" presName="textRect" presStyleLbl="revTx" presStyleIdx="0" presStyleCnt="2">
        <dgm:presLayoutVars>
          <dgm:chMax val="1"/>
          <dgm:chPref val="1"/>
        </dgm:presLayoutVars>
      </dgm:prSet>
      <dgm:spPr/>
    </dgm:pt>
    <dgm:pt modelId="{4C30C972-A358-4F76-99AD-5FA1CD62A946}" type="pres">
      <dgm:prSet presAssocID="{619D1919-B206-45F7-8D41-076AFA7E00B7}" presName="sibTrans" presStyleCnt="0"/>
      <dgm:spPr/>
    </dgm:pt>
    <dgm:pt modelId="{17D272AF-5E5C-4F5E-9C1C-A64D70CAE6CE}" type="pres">
      <dgm:prSet presAssocID="{A3B89B95-2033-4F82-970D-B8FF4505A2A5}" presName="compNode" presStyleCnt="0"/>
      <dgm:spPr/>
    </dgm:pt>
    <dgm:pt modelId="{C25E420E-37EC-4B2A-8671-186756676530}" type="pres">
      <dgm:prSet presAssocID="{A3B89B95-2033-4F82-970D-B8FF4505A2A5}" presName="iconBgRect" presStyleLbl="bgShp" presStyleIdx="1" presStyleCnt="2"/>
      <dgm:spPr/>
    </dgm:pt>
    <dgm:pt modelId="{BC2A35A2-ACB7-4749-B44D-4D5302928870}" type="pres">
      <dgm:prSet presAssocID="{A3B89B95-2033-4F82-970D-B8FF4505A2A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5BEE2E2E-618D-40B9-8A08-E99EC3760CA1}" type="pres">
      <dgm:prSet presAssocID="{A3B89B95-2033-4F82-970D-B8FF4505A2A5}" presName="spaceRect" presStyleCnt="0"/>
      <dgm:spPr/>
    </dgm:pt>
    <dgm:pt modelId="{0B7835BB-61A8-4A39-9C46-69C004543686}" type="pres">
      <dgm:prSet presAssocID="{A3B89B95-2033-4F82-970D-B8FF4505A2A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67AB633-F1D6-4D63-925C-B136365A4044}" type="presOf" srcId="{8B6FD356-89BC-41EB-A379-FBD4F3BE8A1C}" destId="{3DD3DE9C-3EF6-4ABC-A259-790158AB873B}" srcOrd="0" destOrd="0" presId="urn:microsoft.com/office/officeart/2018/5/layout/IconCircleLabelList"/>
    <dgm:cxn modelId="{F580A985-1382-494C-83D2-486CC0A52BF8}" type="presOf" srcId="{A3B89B95-2033-4F82-970D-B8FF4505A2A5}" destId="{0B7835BB-61A8-4A39-9C46-69C004543686}" srcOrd="0" destOrd="0" presId="urn:microsoft.com/office/officeart/2018/5/layout/IconCircleLabelList"/>
    <dgm:cxn modelId="{ABE5CEB0-4D78-4956-B25C-0CBFA243EED2}" type="presOf" srcId="{01753BFB-0593-4B71-8191-06500862D393}" destId="{3A5BBD2B-2F65-4B64-B2AA-C7D54E6E1E8A}" srcOrd="0" destOrd="0" presId="urn:microsoft.com/office/officeart/2018/5/layout/IconCircleLabelList"/>
    <dgm:cxn modelId="{380365DF-D595-45AB-870D-7075C0226CBC}" srcId="{8B6FD356-89BC-41EB-A379-FBD4F3BE8A1C}" destId="{A3B89B95-2033-4F82-970D-B8FF4505A2A5}" srcOrd="1" destOrd="0" parTransId="{91C6C0B3-7A1E-4C59-8C9D-4EB9696EE21A}" sibTransId="{D3D99CF5-7687-4CE4-9187-214521EA1FEC}"/>
    <dgm:cxn modelId="{A7451AEE-0DD8-4FC5-BE4A-FABC095B1CB8}" srcId="{8B6FD356-89BC-41EB-A379-FBD4F3BE8A1C}" destId="{01753BFB-0593-4B71-8191-06500862D393}" srcOrd="0" destOrd="0" parTransId="{5B829919-4AF4-4E22-96ED-768EE6E442A2}" sibTransId="{619D1919-B206-45F7-8D41-076AFA7E00B7}"/>
    <dgm:cxn modelId="{09B7541F-CD10-4338-9B85-1037AA112E05}" type="presParOf" srcId="{3DD3DE9C-3EF6-4ABC-A259-790158AB873B}" destId="{075009D8-2D82-4D65-9ABD-D927B17551F5}" srcOrd="0" destOrd="0" presId="urn:microsoft.com/office/officeart/2018/5/layout/IconCircleLabelList"/>
    <dgm:cxn modelId="{FE8D33BB-DF9A-40CD-AB3E-0D920018893C}" type="presParOf" srcId="{075009D8-2D82-4D65-9ABD-D927B17551F5}" destId="{B509DE9C-7D23-404F-B2B4-FAF54D7615E1}" srcOrd="0" destOrd="0" presId="urn:microsoft.com/office/officeart/2018/5/layout/IconCircleLabelList"/>
    <dgm:cxn modelId="{8579093A-E286-4AE3-AD65-92D59275C7E6}" type="presParOf" srcId="{075009D8-2D82-4D65-9ABD-D927B17551F5}" destId="{FE74F6F2-929E-481B-9DF2-E57AB2F22D00}" srcOrd="1" destOrd="0" presId="urn:microsoft.com/office/officeart/2018/5/layout/IconCircleLabelList"/>
    <dgm:cxn modelId="{D862D988-4BBF-41D2-ABFC-AB33241AAD32}" type="presParOf" srcId="{075009D8-2D82-4D65-9ABD-D927B17551F5}" destId="{1272E817-9C4A-41CD-B9CD-68764C0A8941}" srcOrd="2" destOrd="0" presId="urn:microsoft.com/office/officeart/2018/5/layout/IconCircleLabelList"/>
    <dgm:cxn modelId="{11F38002-5EFB-4B0A-8BF6-1B821481B9B4}" type="presParOf" srcId="{075009D8-2D82-4D65-9ABD-D927B17551F5}" destId="{3A5BBD2B-2F65-4B64-B2AA-C7D54E6E1E8A}" srcOrd="3" destOrd="0" presId="urn:microsoft.com/office/officeart/2018/5/layout/IconCircleLabelList"/>
    <dgm:cxn modelId="{7977D958-ED1F-4AE3-9D3B-80E597E61616}" type="presParOf" srcId="{3DD3DE9C-3EF6-4ABC-A259-790158AB873B}" destId="{4C30C972-A358-4F76-99AD-5FA1CD62A946}" srcOrd="1" destOrd="0" presId="urn:microsoft.com/office/officeart/2018/5/layout/IconCircleLabelList"/>
    <dgm:cxn modelId="{DA4BEA5E-D360-4BAF-BF5A-E6875E905423}" type="presParOf" srcId="{3DD3DE9C-3EF6-4ABC-A259-790158AB873B}" destId="{17D272AF-5E5C-4F5E-9C1C-A64D70CAE6CE}" srcOrd="2" destOrd="0" presId="urn:microsoft.com/office/officeart/2018/5/layout/IconCircleLabelList"/>
    <dgm:cxn modelId="{1B4B95F8-E471-45DE-AC0D-F9206585F083}" type="presParOf" srcId="{17D272AF-5E5C-4F5E-9C1C-A64D70CAE6CE}" destId="{C25E420E-37EC-4B2A-8671-186756676530}" srcOrd="0" destOrd="0" presId="urn:microsoft.com/office/officeart/2018/5/layout/IconCircleLabelList"/>
    <dgm:cxn modelId="{9D1B0FD5-1B61-478A-9E7A-12FA700AB8DC}" type="presParOf" srcId="{17D272AF-5E5C-4F5E-9C1C-A64D70CAE6CE}" destId="{BC2A35A2-ACB7-4749-B44D-4D5302928870}" srcOrd="1" destOrd="0" presId="urn:microsoft.com/office/officeart/2018/5/layout/IconCircleLabelList"/>
    <dgm:cxn modelId="{7FDB90A6-9FE1-433A-98AB-DB8FF3C8288E}" type="presParOf" srcId="{17D272AF-5E5C-4F5E-9C1C-A64D70CAE6CE}" destId="{5BEE2E2E-618D-40B9-8A08-E99EC3760CA1}" srcOrd="2" destOrd="0" presId="urn:microsoft.com/office/officeart/2018/5/layout/IconCircleLabelList"/>
    <dgm:cxn modelId="{C983B845-7469-4273-A46B-046C60EA94AF}" type="presParOf" srcId="{17D272AF-5E5C-4F5E-9C1C-A64D70CAE6CE}" destId="{0B7835BB-61A8-4A39-9C46-69C00454368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E1C2F-AE59-4F16-9EAD-131811C15E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0CF35A-8DAD-4406-8F84-FDC69E05CA98}">
      <dgm:prSet/>
      <dgm:spPr/>
      <dgm:t>
        <a:bodyPr/>
        <a:lstStyle/>
        <a:p>
          <a:pPr rtl="0"/>
          <a:r>
            <a:rPr lang="en-US"/>
            <a:t>Learn </a:t>
          </a:r>
          <a:r>
            <a:rPr lang="en-US">
              <a:latin typeface="Goudy Old Style"/>
            </a:rPr>
            <a:t>about poet laureate Amanda Gorman. </a:t>
          </a:r>
          <a:endParaRPr lang="en-US"/>
        </a:p>
      </dgm:t>
    </dgm:pt>
    <dgm:pt modelId="{FEABC1EE-6B9C-4096-90E8-DFD5944E7EFA}" type="parTrans" cxnId="{F9313906-76A0-4AEF-8C5C-B8B1384CAC59}">
      <dgm:prSet/>
      <dgm:spPr/>
      <dgm:t>
        <a:bodyPr/>
        <a:lstStyle/>
        <a:p>
          <a:endParaRPr lang="en-US"/>
        </a:p>
      </dgm:t>
    </dgm:pt>
    <dgm:pt modelId="{EEF78D7B-8B3E-4CFB-9858-3CACBCFAA9F8}" type="sibTrans" cxnId="{F9313906-76A0-4AEF-8C5C-B8B1384CAC59}">
      <dgm:prSet/>
      <dgm:spPr/>
      <dgm:t>
        <a:bodyPr/>
        <a:lstStyle/>
        <a:p>
          <a:endParaRPr lang="en-US"/>
        </a:p>
      </dgm:t>
    </dgm:pt>
    <dgm:pt modelId="{3E1B9BDA-2428-4AE8-A80C-CD18DF5820DD}">
      <dgm:prSet/>
      <dgm:spPr/>
      <dgm:t>
        <a:bodyPr/>
        <a:lstStyle/>
        <a:p>
          <a:pPr rtl="0"/>
          <a:r>
            <a:rPr lang="en-US"/>
            <a:t>Discuss</a:t>
          </a:r>
          <a:r>
            <a:rPr lang="en-US">
              <a:latin typeface="Goudy Old Style"/>
            </a:rPr>
            <a:t> the challenges Amanda faced as a child, and how she channeled them into her art. </a:t>
          </a:r>
          <a:endParaRPr lang="en-US"/>
        </a:p>
      </dgm:t>
    </dgm:pt>
    <dgm:pt modelId="{FE3AF38B-445E-415E-B134-3A3D51D0340B}" type="parTrans" cxnId="{D33B5950-5ECC-40D9-8CD9-CCD25EC76DEA}">
      <dgm:prSet/>
      <dgm:spPr/>
      <dgm:t>
        <a:bodyPr/>
        <a:lstStyle/>
        <a:p>
          <a:endParaRPr lang="en-US"/>
        </a:p>
      </dgm:t>
    </dgm:pt>
    <dgm:pt modelId="{E1F04195-7F86-474A-BF9B-9B7A8CDC37CE}" type="sibTrans" cxnId="{D33B5950-5ECC-40D9-8CD9-CCD25EC76DEA}">
      <dgm:prSet/>
      <dgm:spPr/>
      <dgm:t>
        <a:bodyPr/>
        <a:lstStyle/>
        <a:p>
          <a:endParaRPr lang="en-US"/>
        </a:p>
      </dgm:t>
    </dgm:pt>
    <dgm:pt modelId="{4D83C768-7332-4372-BE74-D9FD1F2DA96C}">
      <dgm:prSet/>
      <dgm:spPr/>
      <dgm:t>
        <a:bodyPr/>
        <a:lstStyle/>
        <a:p>
          <a:pPr rtl="0"/>
          <a:r>
            <a:rPr lang="en-US"/>
            <a:t>Reflect</a:t>
          </a:r>
          <a:r>
            <a:rPr lang="en-US">
              <a:latin typeface="Goudy Old Style"/>
            </a:rPr>
            <a:t> on overcoming challenges and accomplishing goals. </a:t>
          </a:r>
          <a:endParaRPr lang="en-US"/>
        </a:p>
      </dgm:t>
    </dgm:pt>
    <dgm:pt modelId="{585E4096-DC5A-46B8-A4CD-CDC562728AF1}" type="parTrans" cxnId="{E57800D5-BA9F-4BB9-853F-EE246856E98D}">
      <dgm:prSet/>
      <dgm:spPr/>
      <dgm:t>
        <a:bodyPr/>
        <a:lstStyle/>
        <a:p>
          <a:endParaRPr lang="en-US"/>
        </a:p>
      </dgm:t>
    </dgm:pt>
    <dgm:pt modelId="{E3463220-F762-4BB5-82F4-BCED14954D00}" type="sibTrans" cxnId="{E57800D5-BA9F-4BB9-853F-EE246856E98D}">
      <dgm:prSet/>
      <dgm:spPr/>
      <dgm:t>
        <a:bodyPr/>
        <a:lstStyle/>
        <a:p>
          <a:endParaRPr lang="en-US"/>
        </a:p>
      </dgm:t>
    </dgm:pt>
    <dgm:pt modelId="{0C5CDD03-B299-400E-9ADB-97A6644C05CF}" type="pres">
      <dgm:prSet presAssocID="{756E1C2F-AE59-4F16-9EAD-131811C15E16}" presName="root" presStyleCnt="0">
        <dgm:presLayoutVars>
          <dgm:dir/>
          <dgm:resizeHandles val="exact"/>
        </dgm:presLayoutVars>
      </dgm:prSet>
      <dgm:spPr/>
    </dgm:pt>
    <dgm:pt modelId="{E433B57D-67FD-426A-8CB4-5535388B4771}" type="pres">
      <dgm:prSet presAssocID="{A10CF35A-8DAD-4406-8F84-FDC69E05CA98}" presName="compNode" presStyleCnt="0"/>
      <dgm:spPr/>
    </dgm:pt>
    <dgm:pt modelId="{C9D87FEA-A291-47B3-A939-0DB054F8A256}" type="pres">
      <dgm:prSet presAssocID="{A10CF35A-8DAD-4406-8F84-FDC69E05CA98}" presName="bgRect" presStyleLbl="bgShp" presStyleIdx="0" presStyleCnt="3"/>
      <dgm:spPr/>
    </dgm:pt>
    <dgm:pt modelId="{B896AC28-5AE1-445D-BD0F-70BB1763E0F2}" type="pres">
      <dgm:prSet presAssocID="{A10CF35A-8DAD-4406-8F84-FDC69E05CA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65C529C-AB78-4FBD-9614-E44E4EC272BF}" type="pres">
      <dgm:prSet presAssocID="{A10CF35A-8DAD-4406-8F84-FDC69E05CA98}" presName="spaceRect" presStyleCnt="0"/>
      <dgm:spPr/>
    </dgm:pt>
    <dgm:pt modelId="{D87CBA1F-1AD8-4156-969C-BE1978A74AF3}" type="pres">
      <dgm:prSet presAssocID="{A10CF35A-8DAD-4406-8F84-FDC69E05CA98}" presName="parTx" presStyleLbl="revTx" presStyleIdx="0" presStyleCnt="3">
        <dgm:presLayoutVars>
          <dgm:chMax val="0"/>
          <dgm:chPref val="0"/>
        </dgm:presLayoutVars>
      </dgm:prSet>
      <dgm:spPr/>
    </dgm:pt>
    <dgm:pt modelId="{1BEA45D3-3C98-4486-AC3A-30AA64CE1419}" type="pres">
      <dgm:prSet presAssocID="{EEF78D7B-8B3E-4CFB-9858-3CACBCFAA9F8}" presName="sibTrans" presStyleCnt="0"/>
      <dgm:spPr/>
    </dgm:pt>
    <dgm:pt modelId="{E66EA76F-E8D3-48C1-8359-F4729EC1B11C}" type="pres">
      <dgm:prSet presAssocID="{3E1B9BDA-2428-4AE8-A80C-CD18DF5820DD}" presName="compNode" presStyleCnt="0"/>
      <dgm:spPr/>
    </dgm:pt>
    <dgm:pt modelId="{8B165C33-5AB0-42AB-867F-EBC9E07484A1}" type="pres">
      <dgm:prSet presAssocID="{3E1B9BDA-2428-4AE8-A80C-CD18DF5820DD}" presName="bgRect" presStyleLbl="bgShp" presStyleIdx="1" presStyleCnt="3"/>
      <dgm:spPr/>
    </dgm:pt>
    <dgm:pt modelId="{A359AFE8-C9DE-4432-9E14-1759A3A9C331}" type="pres">
      <dgm:prSet presAssocID="{3E1B9BDA-2428-4AE8-A80C-CD18DF5820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E6D17BD-92A7-4896-8518-4A5BC9877E97}" type="pres">
      <dgm:prSet presAssocID="{3E1B9BDA-2428-4AE8-A80C-CD18DF5820DD}" presName="spaceRect" presStyleCnt="0"/>
      <dgm:spPr/>
    </dgm:pt>
    <dgm:pt modelId="{4654248E-B6CC-4F69-9B26-390290AF5FB7}" type="pres">
      <dgm:prSet presAssocID="{3E1B9BDA-2428-4AE8-A80C-CD18DF5820DD}" presName="parTx" presStyleLbl="revTx" presStyleIdx="1" presStyleCnt="3">
        <dgm:presLayoutVars>
          <dgm:chMax val="0"/>
          <dgm:chPref val="0"/>
        </dgm:presLayoutVars>
      </dgm:prSet>
      <dgm:spPr/>
    </dgm:pt>
    <dgm:pt modelId="{A991FB7A-C1C4-49D6-B9E7-90E76627501C}" type="pres">
      <dgm:prSet presAssocID="{E1F04195-7F86-474A-BF9B-9B7A8CDC37CE}" presName="sibTrans" presStyleCnt="0"/>
      <dgm:spPr/>
    </dgm:pt>
    <dgm:pt modelId="{FC8A7CC8-3E78-4FFA-9A61-2BBF0079571A}" type="pres">
      <dgm:prSet presAssocID="{4D83C768-7332-4372-BE74-D9FD1F2DA96C}" presName="compNode" presStyleCnt="0"/>
      <dgm:spPr/>
    </dgm:pt>
    <dgm:pt modelId="{2C4C3064-132C-4BFF-8F33-CFA18CCFD698}" type="pres">
      <dgm:prSet presAssocID="{4D83C768-7332-4372-BE74-D9FD1F2DA96C}" presName="bgRect" presStyleLbl="bgShp" presStyleIdx="2" presStyleCnt="3"/>
      <dgm:spPr/>
    </dgm:pt>
    <dgm:pt modelId="{F4CA19D8-8DCA-45E7-AE57-6910313B0CA0}" type="pres">
      <dgm:prSet presAssocID="{4D83C768-7332-4372-BE74-D9FD1F2DA9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69992B1-7549-488C-97CA-AF1E40B59617}" type="pres">
      <dgm:prSet presAssocID="{4D83C768-7332-4372-BE74-D9FD1F2DA96C}" presName="spaceRect" presStyleCnt="0"/>
      <dgm:spPr/>
    </dgm:pt>
    <dgm:pt modelId="{D1D8F4B3-2FF1-4FBA-ADA9-BF3D0A01D92E}" type="pres">
      <dgm:prSet presAssocID="{4D83C768-7332-4372-BE74-D9FD1F2DA9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9313906-76A0-4AEF-8C5C-B8B1384CAC59}" srcId="{756E1C2F-AE59-4F16-9EAD-131811C15E16}" destId="{A10CF35A-8DAD-4406-8F84-FDC69E05CA98}" srcOrd="0" destOrd="0" parTransId="{FEABC1EE-6B9C-4096-90E8-DFD5944E7EFA}" sibTransId="{EEF78D7B-8B3E-4CFB-9858-3CACBCFAA9F8}"/>
    <dgm:cxn modelId="{2A06B734-D435-4962-9DF4-C7C10CDC5A11}" type="presOf" srcId="{A10CF35A-8DAD-4406-8F84-FDC69E05CA98}" destId="{D87CBA1F-1AD8-4156-969C-BE1978A74AF3}" srcOrd="0" destOrd="0" presId="urn:microsoft.com/office/officeart/2018/2/layout/IconVerticalSolidList"/>
    <dgm:cxn modelId="{8178EF69-B748-46B9-AAD8-18751A467780}" type="presOf" srcId="{756E1C2F-AE59-4F16-9EAD-131811C15E16}" destId="{0C5CDD03-B299-400E-9ADB-97A6644C05CF}" srcOrd="0" destOrd="0" presId="urn:microsoft.com/office/officeart/2018/2/layout/IconVerticalSolidList"/>
    <dgm:cxn modelId="{D33B5950-5ECC-40D9-8CD9-CCD25EC76DEA}" srcId="{756E1C2F-AE59-4F16-9EAD-131811C15E16}" destId="{3E1B9BDA-2428-4AE8-A80C-CD18DF5820DD}" srcOrd="1" destOrd="0" parTransId="{FE3AF38B-445E-415E-B134-3A3D51D0340B}" sibTransId="{E1F04195-7F86-474A-BF9B-9B7A8CDC37CE}"/>
    <dgm:cxn modelId="{E1DD42A6-B422-4D02-AFD7-B28DCD85360D}" type="presOf" srcId="{3E1B9BDA-2428-4AE8-A80C-CD18DF5820DD}" destId="{4654248E-B6CC-4F69-9B26-390290AF5FB7}" srcOrd="0" destOrd="0" presId="urn:microsoft.com/office/officeart/2018/2/layout/IconVerticalSolidList"/>
    <dgm:cxn modelId="{34F0B8B0-D6D9-484E-A23E-A614854F5BE9}" type="presOf" srcId="{4D83C768-7332-4372-BE74-D9FD1F2DA96C}" destId="{D1D8F4B3-2FF1-4FBA-ADA9-BF3D0A01D92E}" srcOrd="0" destOrd="0" presId="urn:microsoft.com/office/officeart/2018/2/layout/IconVerticalSolidList"/>
    <dgm:cxn modelId="{E57800D5-BA9F-4BB9-853F-EE246856E98D}" srcId="{756E1C2F-AE59-4F16-9EAD-131811C15E16}" destId="{4D83C768-7332-4372-BE74-D9FD1F2DA96C}" srcOrd="2" destOrd="0" parTransId="{585E4096-DC5A-46B8-A4CD-CDC562728AF1}" sibTransId="{E3463220-F762-4BB5-82F4-BCED14954D00}"/>
    <dgm:cxn modelId="{57E90BC0-D05A-40DC-9B03-5AB9E7DA3BDD}" type="presParOf" srcId="{0C5CDD03-B299-400E-9ADB-97A6644C05CF}" destId="{E433B57D-67FD-426A-8CB4-5535388B4771}" srcOrd="0" destOrd="0" presId="urn:microsoft.com/office/officeart/2018/2/layout/IconVerticalSolidList"/>
    <dgm:cxn modelId="{8244EE9B-AFD3-41D3-85CF-F42757EC7C5B}" type="presParOf" srcId="{E433B57D-67FD-426A-8CB4-5535388B4771}" destId="{C9D87FEA-A291-47B3-A939-0DB054F8A256}" srcOrd="0" destOrd="0" presId="urn:microsoft.com/office/officeart/2018/2/layout/IconVerticalSolidList"/>
    <dgm:cxn modelId="{70B25423-1632-4CA7-B618-FCD548135581}" type="presParOf" srcId="{E433B57D-67FD-426A-8CB4-5535388B4771}" destId="{B896AC28-5AE1-445D-BD0F-70BB1763E0F2}" srcOrd="1" destOrd="0" presId="urn:microsoft.com/office/officeart/2018/2/layout/IconVerticalSolidList"/>
    <dgm:cxn modelId="{59D18F2C-7DFF-406E-8299-FCD78842C34B}" type="presParOf" srcId="{E433B57D-67FD-426A-8CB4-5535388B4771}" destId="{D65C529C-AB78-4FBD-9614-E44E4EC272BF}" srcOrd="2" destOrd="0" presId="urn:microsoft.com/office/officeart/2018/2/layout/IconVerticalSolidList"/>
    <dgm:cxn modelId="{B3E8CA69-01EE-45DA-A8EA-081E07273E1C}" type="presParOf" srcId="{E433B57D-67FD-426A-8CB4-5535388B4771}" destId="{D87CBA1F-1AD8-4156-969C-BE1978A74AF3}" srcOrd="3" destOrd="0" presId="urn:microsoft.com/office/officeart/2018/2/layout/IconVerticalSolidList"/>
    <dgm:cxn modelId="{062668DB-B376-4362-8B78-A665291E79B0}" type="presParOf" srcId="{0C5CDD03-B299-400E-9ADB-97A6644C05CF}" destId="{1BEA45D3-3C98-4486-AC3A-30AA64CE1419}" srcOrd="1" destOrd="0" presId="urn:microsoft.com/office/officeart/2018/2/layout/IconVerticalSolidList"/>
    <dgm:cxn modelId="{CE7B7771-D229-47B9-ADE2-90D9263C515F}" type="presParOf" srcId="{0C5CDD03-B299-400E-9ADB-97A6644C05CF}" destId="{E66EA76F-E8D3-48C1-8359-F4729EC1B11C}" srcOrd="2" destOrd="0" presId="urn:microsoft.com/office/officeart/2018/2/layout/IconVerticalSolidList"/>
    <dgm:cxn modelId="{8C286CD4-94C0-4DB0-9059-5A05D84231D4}" type="presParOf" srcId="{E66EA76F-E8D3-48C1-8359-F4729EC1B11C}" destId="{8B165C33-5AB0-42AB-867F-EBC9E07484A1}" srcOrd="0" destOrd="0" presId="urn:microsoft.com/office/officeart/2018/2/layout/IconVerticalSolidList"/>
    <dgm:cxn modelId="{C4F3ACD8-1427-496D-8939-38D643DDC8D9}" type="presParOf" srcId="{E66EA76F-E8D3-48C1-8359-F4729EC1B11C}" destId="{A359AFE8-C9DE-4432-9E14-1759A3A9C331}" srcOrd="1" destOrd="0" presId="urn:microsoft.com/office/officeart/2018/2/layout/IconVerticalSolidList"/>
    <dgm:cxn modelId="{AE95714A-7C6C-47E7-BB11-325CFB6FD03F}" type="presParOf" srcId="{E66EA76F-E8D3-48C1-8359-F4729EC1B11C}" destId="{BE6D17BD-92A7-4896-8518-4A5BC9877E97}" srcOrd="2" destOrd="0" presId="urn:microsoft.com/office/officeart/2018/2/layout/IconVerticalSolidList"/>
    <dgm:cxn modelId="{6132DE6A-8400-4E3B-969C-E6A7D98759BD}" type="presParOf" srcId="{E66EA76F-E8D3-48C1-8359-F4729EC1B11C}" destId="{4654248E-B6CC-4F69-9B26-390290AF5FB7}" srcOrd="3" destOrd="0" presId="urn:microsoft.com/office/officeart/2018/2/layout/IconVerticalSolidList"/>
    <dgm:cxn modelId="{66F4B9C6-CDA4-4AA5-BF7F-C89B941210F5}" type="presParOf" srcId="{0C5CDD03-B299-400E-9ADB-97A6644C05CF}" destId="{A991FB7A-C1C4-49D6-B9E7-90E76627501C}" srcOrd="3" destOrd="0" presId="urn:microsoft.com/office/officeart/2018/2/layout/IconVerticalSolidList"/>
    <dgm:cxn modelId="{C5ED19EB-80F8-4AEB-9BCD-2DB134FBC485}" type="presParOf" srcId="{0C5CDD03-B299-400E-9ADB-97A6644C05CF}" destId="{FC8A7CC8-3E78-4FFA-9A61-2BBF0079571A}" srcOrd="4" destOrd="0" presId="urn:microsoft.com/office/officeart/2018/2/layout/IconVerticalSolidList"/>
    <dgm:cxn modelId="{B8F073AA-7F65-4BF8-8A07-E58E537B2F7A}" type="presParOf" srcId="{FC8A7CC8-3E78-4FFA-9A61-2BBF0079571A}" destId="{2C4C3064-132C-4BFF-8F33-CFA18CCFD698}" srcOrd="0" destOrd="0" presId="urn:microsoft.com/office/officeart/2018/2/layout/IconVerticalSolidList"/>
    <dgm:cxn modelId="{FAD52C1E-21F7-4129-A265-62067038883A}" type="presParOf" srcId="{FC8A7CC8-3E78-4FFA-9A61-2BBF0079571A}" destId="{F4CA19D8-8DCA-45E7-AE57-6910313B0CA0}" srcOrd="1" destOrd="0" presId="urn:microsoft.com/office/officeart/2018/2/layout/IconVerticalSolidList"/>
    <dgm:cxn modelId="{231DBDD5-6AE4-46F8-9242-DD5E2CFAD74E}" type="presParOf" srcId="{FC8A7CC8-3E78-4FFA-9A61-2BBF0079571A}" destId="{869992B1-7549-488C-97CA-AF1E40B59617}" srcOrd="2" destOrd="0" presId="urn:microsoft.com/office/officeart/2018/2/layout/IconVerticalSolidList"/>
    <dgm:cxn modelId="{1B0ACF7A-E023-448D-B96D-A55A71E9A1CE}" type="presParOf" srcId="{FC8A7CC8-3E78-4FFA-9A61-2BBF0079571A}" destId="{D1D8F4B3-2FF1-4FBA-ADA9-BF3D0A01D9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3B62F-DCB6-4A9F-8AF3-D7423AC4D9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8B1AA45-6929-4369-BAD7-CEE5A48F9624}">
      <dgm:prSet/>
      <dgm:spPr/>
      <dgm:t>
        <a:bodyPr/>
        <a:lstStyle/>
        <a:p>
          <a:pPr>
            <a:defRPr cap="all"/>
          </a:pPr>
          <a:r>
            <a:rPr lang="en-US"/>
            <a:t>Nap</a:t>
          </a:r>
        </a:p>
      </dgm:t>
    </dgm:pt>
    <dgm:pt modelId="{FB530839-4ECE-4F65-9FF6-95474DF00E12}" type="parTrans" cxnId="{360721F7-744B-4154-AAA1-F659BD8AF61B}">
      <dgm:prSet/>
      <dgm:spPr/>
      <dgm:t>
        <a:bodyPr/>
        <a:lstStyle/>
        <a:p>
          <a:endParaRPr lang="en-US"/>
        </a:p>
      </dgm:t>
    </dgm:pt>
    <dgm:pt modelId="{C8DBB320-F9CF-47CA-8180-7B3B82344D06}" type="sibTrans" cxnId="{360721F7-744B-4154-AAA1-F659BD8AF61B}">
      <dgm:prSet/>
      <dgm:spPr/>
      <dgm:t>
        <a:bodyPr/>
        <a:lstStyle/>
        <a:p>
          <a:endParaRPr lang="en-US"/>
        </a:p>
      </dgm:t>
    </dgm:pt>
    <dgm:pt modelId="{4D93A8B7-BE72-4FDD-A933-0106EFAE4322}">
      <dgm:prSet/>
      <dgm:spPr/>
      <dgm:t>
        <a:bodyPr/>
        <a:lstStyle/>
        <a:p>
          <a:pPr>
            <a:defRPr cap="all"/>
          </a:pPr>
          <a:r>
            <a:rPr lang="en-US"/>
            <a:t>Write</a:t>
          </a:r>
        </a:p>
      </dgm:t>
    </dgm:pt>
    <dgm:pt modelId="{CAE0BD95-C866-4E04-B303-076C5BDC9A33}" type="parTrans" cxnId="{30341CDD-1BA6-45A2-8A72-807301698373}">
      <dgm:prSet/>
      <dgm:spPr/>
      <dgm:t>
        <a:bodyPr/>
        <a:lstStyle/>
        <a:p>
          <a:endParaRPr lang="en-US"/>
        </a:p>
      </dgm:t>
    </dgm:pt>
    <dgm:pt modelId="{515A94DC-554C-4CC0-8DD9-169478BB8A58}" type="sibTrans" cxnId="{30341CDD-1BA6-45A2-8A72-807301698373}">
      <dgm:prSet/>
      <dgm:spPr/>
      <dgm:t>
        <a:bodyPr/>
        <a:lstStyle/>
        <a:p>
          <a:endParaRPr lang="en-US"/>
        </a:p>
      </dgm:t>
    </dgm:pt>
    <dgm:pt modelId="{C9FC32A3-742B-4ADD-A83F-8EF72B7B7475}">
      <dgm:prSet/>
      <dgm:spPr/>
      <dgm:t>
        <a:bodyPr/>
        <a:lstStyle/>
        <a:p>
          <a:pPr rtl="0">
            <a:defRPr cap="all"/>
          </a:pPr>
          <a:r>
            <a:rPr lang="en-US">
              <a:latin typeface="Goudy Old Style"/>
            </a:rPr>
            <a:t>Listen to/make Music</a:t>
          </a:r>
          <a:endParaRPr lang="en-US"/>
        </a:p>
      </dgm:t>
    </dgm:pt>
    <dgm:pt modelId="{2F3A5758-07B3-4D13-9533-DA0B1AF89419}" type="parTrans" cxnId="{208E9289-59E0-44C5-99CB-2DEFD8EF6E72}">
      <dgm:prSet/>
      <dgm:spPr/>
      <dgm:t>
        <a:bodyPr/>
        <a:lstStyle/>
        <a:p>
          <a:endParaRPr lang="en-US"/>
        </a:p>
      </dgm:t>
    </dgm:pt>
    <dgm:pt modelId="{1DA53F53-30BE-48FD-830F-BC97317F09BF}" type="sibTrans" cxnId="{208E9289-59E0-44C5-99CB-2DEFD8EF6E72}">
      <dgm:prSet/>
      <dgm:spPr/>
      <dgm:t>
        <a:bodyPr/>
        <a:lstStyle/>
        <a:p>
          <a:endParaRPr lang="en-US"/>
        </a:p>
      </dgm:t>
    </dgm:pt>
    <dgm:pt modelId="{66EA8591-B0D0-4FF6-A36B-FD74CA4158D8}">
      <dgm:prSet/>
      <dgm:spPr/>
      <dgm:t>
        <a:bodyPr/>
        <a:lstStyle/>
        <a:p>
          <a:pPr>
            <a:defRPr cap="all"/>
          </a:pPr>
          <a:r>
            <a:rPr lang="en-US"/>
            <a:t>run</a:t>
          </a:r>
        </a:p>
      </dgm:t>
    </dgm:pt>
    <dgm:pt modelId="{5C7FF9E5-6B37-4C9B-B4DF-F04273769057}" type="parTrans" cxnId="{603BDCC6-A2B2-45D6-8DB4-A2F11F14EA7A}">
      <dgm:prSet/>
      <dgm:spPr/>
      <dgm:t>
        <a:bodyPr/>
        <a:lstStyle/>
        <a:p>
          <a:endParaRPr lang="en-US"/>
        </a:p>
      </dgm:t>
    </dgm:pt>
    <dgm:pt modelId="{25A69173-7EA7-483F-A5A1-79CA40ED30E6}" type="sibTrans" cxnId="{603BDCC6-A2B2-45D6-8DB4-A2F11F14EA7A}">
      <dgm:prSet/>
      <dgm:spPr/>
      <dgm:t>
        <a:bodyPr/>
        <a:lstStyle/>
        <a:p>
          <a:endParaRPr lang="en-US"/>
        </a:p>
      </dgm:t>
    </dgm:pt>
    <dgm:pt modelId="{EBB3E6EF-E1AC-4E76-B215-565549F6D0C3}" type="pres">
      <dgm:prSet presAssocID="{CFE3B62F-DCB6-4A9F-8AF3-D7423AC4D957}" presName="root" presStyleCnt="0">
        <dgm:presLayoutVars>
          <dgm:dir/>
          <dgm:resizeHandles val="exact"/>
        </dgm:presLayoutVars>
      </dgm:prSet>
      <dgm:spPr/>
    </dgm:pt>
    <dgm:pt modelId="{E906C9D0-BEFB-490D-B89D-1AEF65B88C9C}" type="pres">
      <dgm:prSet presAssocID="{38B1AA45-6929-4369-BAD7-CEE5A48F9624}" presName="compNode" presStyleCnt="0"/>
      <dgm:spPr/>
    </dgm:pt>
    <dgm:pt modelId="{2DAABF7F-3E9D-4947-A362-1E3A08AE5A8E}" type="pres">
      <dgm:prSet presAssocID="{38B1AA45-6929-4369-BAD7-CEE5A48F9624}" presName="iconBgRect" presStyleLbl="bgShp" presStyleIdx="0" presStyleCnt="4"/>
      <dgm:spPr/>
    </dgm:pt>
    <dgm:pt modelId="{66B90840-D8F0-4118-AEE6-21F4AA9191E8}" type="pres">
      <dgm:prSet presAssocID="{38B1AA45-6929-4369-BAD7-CEE5A48F96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9E1E884B-68D9-4133-83CC-D19D78005FA7}" type="pres">
      <dgm:prSet presAssocID="{38B1AA45-6929-4369-BAD7-CEE5A48F9624}" presName="spaceRect" presStyleCnt="0"/>
      <dgm:spPr/>
    </dgm:pt>
    <dgm:pt modelId="{5C48D3EE-9D6A-492D-AF1E-5CBE9C316266}" type="pres">
      <dgm:prSet presAssocID="{38B1AA45-6929-4369-BAD7-CEE5A48F9624}" presName="textRect" presStyleLbl="revTx" presStyleIdx="0" presStyleCnt="4">
        <dgm:presLayoutVars>
          <dgm:chMax val="1"/>
          <dgm:chPref val="1"/>
        </dgm:presLayoutVars>
      </dgm:prSet>
      <dgm:spPr/>
    </dgm:pt>
    <dgm:pt modelId="{2AD2E26D-7142-47D3-8DCF-9ED89909C33D}" type="pres">
      <dgm:prSet presAssocID="{C8DBB320-F9CF-47CA-8180-7B3B82344D06}" presName="sibTrans" presStyleCnt="0"/>
      <dgm:spPr/>
    </dgm:pt>
    <dgm:pt modelId="{EB75358A-6E8C-4AC2-A4ED-6F3C8FB97F58}" type="pres">
      <dgm:prSet presAssocID="{4D93A8B7-BE72-4FDD-A933-0106EFAE4322}" presName="compNode" presStyleCnt="0"/>
      <dgm:spPr/>
    </dgm:pt>
    <dgm:pt modelId="{A4A66CE3-8953-4F41-A135-9E772D95A267}" type="pres">
      <dgm:prSet presAssocID="{4D93A8B7-BE72-4FDD-A933-0106EFAE4322}" presName="iconBgRect" presStyleLbl="bgShp" presStyleIdx="1" presStyleCnt="4"/>
      <dgm:spPr/>
    </dgm:pt>
    <dgm:pt modelId="{E5BBA2A2-1DDE-412F-9F7E-0D0A09FCD489}" type="pres">
      <dgm:prSet presAssocID="{4D93A8B7-BE72-4FDD-A933-0106EFAE43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66F6FBF1-FEC7-435B-9C5D-A1A881AB06ED}" type="pres">
      <dgm:prSet presAssocID="{4D93A8B7-BE72-4FDD-A933-0106EFAE4322}" presName="spaceRect" presStyleCnt="0"/>
      <dgm:spPr/>
    </dgm:pt>
    <dgm:pt modelId="{C34F7AEB-0267-4DA8-A48D-8508901E1618}" type="pres">
      <dgm:prSet presAssocID="{4D93A8B7-BE72-4FDD-A933-0106EFAE4322}" presName="textRect" presStyleLbl="revTx" presStyleIdx="1" presStyleCnt="4">
        <dgm:presLayoutVars>
          <dgm:chMax val="1"/>
          <dgm:chPref val="1"/>
        </dgm:presLayoutVars>
      </dgm:prSet>
      <dgm:spPr/>
    </dgm:pt>
    <dgm:pt modelId="{1A384078-0AA3-413E-80BD-63B0C2209868}" type="pres">
      <dgm:prSet presAssocID="{515A94DC-554C-4CC0-8DD9-169478BB8A58}" presName="sibTrans" presStyleCnt="0"/>
      <dgm:spPr/>
    </dgm:pt>
    <dgm:pt modelId="{E6F3083B-C900-4B0A-B90C-5A3E2624BF25}" type="pres">
      <dgm:prSet presAssocID="{C9FC32A3-742B-4ADD-A83F-8EF72B7B7475}" presName="compNode" presStyleCnt="0"/>
      <dgm:spPr/>
    </dgm:pt>
    <dgm:pt modelId="{9AEFF1AC-F804-4F3C-8BB0-3C51C87B6094}" type="pres">
      <dgm:prSet presAssocID="{C9FC32A3-742B-4ADD-A83F-8EF72B7B7475}" presName="iconBgRect" presStyleLbl="bgShp" presStyleIdx="2" presStyleCnt="4"/>
      <dgm:spPr/>
    </dgm:pt>
    <dgm:pt modelId="{08D1F04D-2887-4B75-9308-F0A3A00C12D2}" type="pres">
      <dgm:prSet presAssocID="{C9FC32A3-742B-4ADD-A83F-8EF72B7B74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3CE10982-17AA-4B17-81B6-2D1B3A02C9AB}" type="pres">
      <dgm:prSet presAssocID="{C9FC32A3-742B-4ADD-A83F-8EF72B7B7475}" presName="spaceRect" presStyleCnt="0"/>
      <dgm:spPr/>
    </dgm:pt>
    <dgm:pt modelId="{62CE2703-BD86-44F9-842E-BE9330DF8FFE}" type="pres">
      <dgm:prSet presAssocID="{C9FC32A3-742B-4ADD-A83F-8EF72B7B7475}" presName="textRect" presStyleLbl="revTx" presStyleIdx="2" presStyleCnt="4">
        <dgm:presLayoutVars>
          <dgm:chMax val="1"/>
          <dgm:chPref val="1"/>
        </dgm:presLayoutVars>
      </dgm:prSet>
      <dgm:spPr/>
    </dgm:pt>
    <dgm:pt modelId="{703CF782-C4DA-40B1-B2B7-BCE9B1AB5C7F}" type="pres">
      <dgm:prSet presAssocID="{1DA53F53-30BE-48FD-830F-BC97317F09BF}" presName="sibTrans" presStyleCnt="0"/>
      <dgm:spPr/>
    </dgm:pt>
    <dgm:pt modelId="{3C464D20-A0A4-4ABD-883F-2D9F3DC7D978}" type="pres">
      <dgm:prSet presAssocID="{66EA8591-B0D0-4FF6-A36B-FD74CA4158D8}" presName="compNode" presStyleCnt="0"/>
      <dgm:spPr/>
    </dgm:pt>
    <dgm:pt modelId="{A69A7AF1-9DF0-474E-BE3C-EE0569E40660}" type="pres">
      <dgm:prSet presAssocID="{66EA8591-B0D0-4FF6-A36B-FD74CA4158D8}" presName="iconBgRect" presStyleLbl="bgShp" presStyleIdx="3" presStyleCnt="4"/>
      <dgm:spPr/>
    </dgm:pt>
    <dgm:pt modelId="{EA5268D9-6E6F-4EF3-BD5E-E4D30B04179C}" type="pres">
      <dgm:prSet presAssocID="{66EA8591-B0D0-4FF6-A36B-FD74CA4158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BA995CE4-ED93-42C8-AEAC-28D5783AC324}" type="pres">
      <dgm:prSet presAssocID="{66EA8591-B0D0-4FF6-A36B-FD74CA4158D8}" presName="spaceRect" presStyleCnt="0"/>
      <dgm:spPr/>
    </dgm:pt>
    <dgm:pt modelId="{ACED2266-4DED-4DCA-9F29-39AF50093FAC}" type="pres">
      <dgm:prSet presAssocID="{66EA8591-B0D0-4FF6-A36B-FD74CA4158D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5CB9707-716E-4CA7-A710-F5EE90CCF0E8}" type="presOf" srcId="{C9FC32A3-742B-4ADD-A83F-8EF72B7B7475}" destId="{62CE2703-BD86-44F9-842E-BE9330DF8FFE}" srcOrd="0" destOrd="0" presId="urn:microsoft.com/office/officeart/2018/5/layout/IconCircleLabelList"/>
    <dgm:cxn modelId="{6407CA0E-5A22-40EE-8F10-C1E00AF8AB95}" type="presOf" srcId="{4D93A8B7-BE72-4FDD-A933-0106EFAE4322}" destId="{C34F7AEB-0267-4DA8-A48D-8508901E1618}" srcOrd="0" destOrd="0" presId="urn:microsoft.com/office/officeart/2018/5/layout/IconCircleLabelList"/>
    <dgm:cxn modelId="{6497E737-5804-49B3-A2A2-7082A8097914}" type="presOf" srcId="{66EA8591-B0D0-4FF6-A36B-FD74CA4158D8}" destId="{ACED2266-4DED-4DCA-9F29-39AF50093FAC}" srcOrd="0" destOrd="0" presId="urn:microsoft.com/office/officeart/2018/5/layout/IconCircleLabelList"/>
    <dgm:cxn modelId="{371EE646-CA59-4957-BBC0-4659D7B8770F}" type="presOf" srcId="{CFE3B62F-DCB6-4A9F-8AF3-D7423AC4D957}" destId="{EBB3E6EF-E1AC-4E76-B215-565549F6D0C3}" srcOrd="0" destOrd="0" presId="urn:microsoft.com/office/officeart/2018/5/layout/IconCircleLabelList"/>
    <dgm:cxn modelId="{23EFB978-D300-4443-8EE9-EAB26E92E0E4}" type="presOf" srcId="{38B1AA45-6929-4369-BAD7-CEE5A48F9624}" destId="{5C48D3EE-9D6A-492D-AF1E-5CBE9C316266}" srcOrd="0" destOrd="0" presId="urn:microsoft.com/office/officeart/2018/5/layout/IconCircleLabelList"/>
    <dgm:cxn modelId="{208E9289-59E0-44C5-99CB-2DEFD8EF6E72}" srcId="{CFE3B62F-DCB6-4A9F-8AF3-D7423AC4D957}" destId="{C9FC32A3-742B-4ADD-A83F-8EF72B7B7475}" srcOrd="2" destOrd="0" parTransId="{2F3A5758-07B3-4D13-9533-DA0B1AF89419}" sibTransId="{1DA53F53-30BE-48FD-830F-BC97317F09BF}"/>
    <dgm:cxn modelId="{603BDCC6-A2B2-45D6-8DB4-A2F11F14EA7A}" srcId="{CFE3B62F-DCB6-4A9F-8AF3-D7423AC4D957}" destId="{66EA8591-B0D0-4FF6-A36B-FD74CA4158D8}" srcOrd="3" destOrd="0" parTransId="{5C7FF9E5-6B37-4C9B-B4DF-F04273769057}" sibTransId="{25A69173-7EA7-483F-A5A1-79CA40ED30E6}"/>
    <dgm:cxn modelId="{30341CDD-1BA6-45A2-8A72-807301698373}" srcId="{CFE3B62F-DCB6-4A9F-8AF3-D7423AC4D957}" destId="{4D93A8B7-BE72-4FDD-A933-0106EFAE4322}" srcOrd="1" destOrd="0" parTransId="{CAE0BD95-C866-4E04-B303-076C5BDC9A33}" sibTransId="{515A94DC-554C-4CC0-8DD9-169478BB8A58}"/>
    <dgm:cxn modelId="{360721F7-744B-4154-AAA1-F659BD8AF61B}" srcId="{CFE3B62F-DCB6-4A9F-8AF3-D7423AC4D957}" destId="{38B1AA45-6929-4369-BAD7-CEE5A48F9624}" srcOrd="0" destOrd="0" parTransId="{FB530839-4ECE-4F65-9FF6-95474DF00E12}" sibTransId="{C8DBB320-F9CF-47CA-8180-7B3B82344D06}"/>
    <dgm:cxn modelId="{64CE37D9-0DB5-4594-915A-DC2B12D55ADE}" type="presParOf" srcId="{EBB3E6EF-E1AC-4E76-B215-565549F6D0C3}" destId="{E906C9D0-BEFB-490D-B89D-1AEF65B88C9C}" srcOrd="0" destOrd="0" presId="urn:microsoft.com/office/officeart/2018/5/layout/IconCircleLabelList"/>
    <dgm:cxn modelId="{8553C31C-146A-4C9D-90B5-37601CFC06A4}" type="presParOf" srcId="{E906C9D0-BEFB-490D-B89D-1AEF65B88C9C}" destId="{2DAABF7F-3E9D-4947-A362-1E3A08AE5A8E}" srcOrd="0" destOrd="0" presId="urn:microsoft.com/office/officeart/2018/5/layout/IconCircleLabelList"/>
    <dgm:cxn modelId="{5261E1F3-43BE-4D21-AF68-DDB9E8CADB49}" type="presParOf" srcId="{E906C9D0-BEFB-490D-B89D-1AEF65B88C9C}" destId="{66B90840-D8F0-4118-AEE6-21F4AA9191E8}" srcOrd="1" destOrd="0" presId="urn:microsoft.com/office/officeart/2018/5/layout/IconCircleLabelList"/>
    <dgm:cxn modelId="{780FD87C-FC24-411E-82DD-C29BCB7DB871}" type="presParOf" srcId="{E906C9D0-BEFB-490D-B89D-1AEF65B88C9C}" destId="{9E1E884B-68D9-4133-83CC-D19D78005FA7}" srcOrd="2" destOrd="0" presId="urn:microsoft.com/office/officeart/2018/5/layout/IconCircleLabelList"/>
    <dgm:cxn modelId="{391DE124-E4D8-46C8-81A3-28889F3A150F}" type="presParOf" srcId="{E906C9D0-BEFB-490D-B89D-1AEF65B88C9C}" destId="{5C48D3EE-9D6A-492D-AF1E-5CBE9C316266}" srcOrd="3" destOrd="0" presId="urn:microsoft.com/office/officeart/2018/5/layout/IconCircleLabelList"/>
    <dgm:cxn modelId="{CA38ABA0-357E-4833-9FFA-B9241DC77EBC}" type="presParOf" srcId="{EBB3E6EF-E1AC-4E76-B215-565549F6D0C3}" destId="{2AD2E26D-7142-47D3-8DCF-9ED89909C33D}" srcOrd="1" destOrd="0" presId="urn:microsoft.com/office/officeart/2018/5/layout/IconCircleLabelList"/>
    <dgm:cxn modelId="{5C827958-0C69-44B6-9886-21E3576E675E}" type="presParOf" srcId="{EBB3E6EF-E1AC-4E76-B215-565549F6D0C3}" destId="{EB75358A-6E8C-4AC2-A4ED-6F3C8FB97F58}" srcOrd="2" destOrd="0" presId="urn:microsoft.com/office/officeart/2018/5/layout/IconCircleLabelList"/>
    <dgm:cxn modelId="{F2676F01-7B65-4454-8600-318325B1EE69}" type="presParOf" srcId="{EB75358A-6E8C-4AC2-A4ED-6F3C8FB97F58}" destId="{A4A66CE3-8953-4F41-A135-9E772D95A267}" srcOrd="0" destOrd="0" presId="urn:microsoft.com/office/officeart/2018/5/layout/IconCircleLabelList"/>
    <dgm:cxn modelId="{25AE3F4D-B697-458E-9D8E-A1E992B93868}" type="presParOf" srcId="{EB75358A-6E8C-4AC2-A4ED-6F3C8FB97F58}" destId="{E5BBA2A2-1DDE-412F-9F7E-0D0A09FCD489}" srcOrd="1" destOrd="0" presId="urn:microsoft.com/office/officeart/2018/5/layout/IconCircleLabelList"/>
    <dgm:cxn modelId="{1A2FE61B-8C12-49CB-8CAF-B495F815F9E0}" type="presParOf" srcId="{EB75358A-6E8C-4AC2-A4ED-6F3C8FB97F58}" destId="{66F6FBF1-FEC7-435B-9C5D-A1A881AB06ED}" srcOrd="2" destOrd="0" presId="urn:microsoft.com/office/officeart/2018/5/layout/IconCircleLabelList"/>
    <dgm:cxn modelId="{A1B8CB80-DF3C-431B-9924-6A4DA6475E98}" type="presParOf" srcId="{EB75358A-6E8C-4AC2-A4ED-6F3C8FB97F58}" destId="{C34F7AEB-0267-4DA8-A48D-8508901E1618}" srcOrd="3" destOrd="0" presId="urn:microsoft.com/office/officeart/2018/5/layout/IconCircleLabelList"/>
    <dgm:cxn modelId="{8FADD345-2121-4BE6-A59C-D7B7D7FFE05C}" type="presParOf" srcId="{EBB3E6EF-E1AC-4E76-B215-565549F6D0C3}" destId="{1A384078-0AA3-413E-80BD-63B0C2209868}" srcOrd="3" destOrd="0" presId="urn:microsoft.com/office/officeart/2018/5/layout/IconCircleLabelList"/>
    <dgm:cxn modelId="{961B9D71-5549-44C7-938E-E28DBC89EDE9}" type="presParOf" srcId="{EBB3E6EF-E1AC-4E76-B215-565549F6D0C3}" destId="{E6F3083B-C900-4B0A-B90C-5A3E2624BF25}" srcOrd="4" destOrd="0" presId="urn:microsoft.com/office/officeart/2018/5/layout/IconCircleLabelList"/>
    <dgm:cxn modelId="{975B86ED-9730-4388-8BCD-9027CE5FE599}" type="presParOf" srcId="{E6F3083B-C900-4B0A-B90C-5A3E2624BF25}" destId="{9AEFF1AC-F804-4F3C-8BB0-3C51C87B6094}" srcOrd="0" destOrd="0" presId="urn:microsoft.com/office/officeart/2018/5/layout/IconCircleLabelList"/>
    <dgm:cxn modelId="{88D475D4-ACDD-485E-AE57-2C819774ECFD}" type="presParOf" srcId="{E6F3083B-C900-4B0A-B90C-5A3E2624BF25}" destId="{08D1F04D-2887-4B75-9308-F0A3A00C12D2}" srcOrd="1" destOrd="0" presId="urn:microsoft.com/office/officeart/2018/5/layout/IconCircleLabelList"/>
    <dgm:cxn modelId="{FD42C40F-24CA-4AA6-B415-EA345CA733AB}" type="presParOf" srcId="{E6F3083B-C900-4B0A-B90C-5A3E2624BF25}" destId="{3CE10982-17AA-4B17-81B6-2D1B3A02C9AB}" srcOrd="2" destOrd="0" presId="urn:microsoft.com/office/officeart/2018/5/layout/IconCircleLabelList"/>
    <dgm:cxn modelId="{E456356B-C078-47A5-B33A-1CB05CBF4295}" type="presParOf" srcId="{E6F3083B-C900-4B0A-B90C-5A3E2624BF25}" destId="{62CE2703-BD86-44F9-842E-BE9330DF8FFE}" srcOrd="3" destOrd="0" presId="urn:microsoft.com/office/officeart/2018/5/layout/IconCircleLabelList"/>
    <dgm:cxn modelId="{BA9E4E29-BD10-46B1-8FF2-E77149953B2D}" type="presParOf" srcId="{EBB3E6EF-E1AC-4E76-B215-565549F6D0C3}" destId="{703CF782-C4DA-40B1-B2B7-BCE9B1AB5C7F}" srcOrd="5" destOrd="0" presId="urn:microsoft.com/office/officeart/2018/5/layout/IconCircleLabelList"/>
    <dgm:cxn modelId="{58630D40-D119-43CB-A1B6-75F55E8043F1}" type="presParOf" srcId="{EBB3E6EF-E1AC-4E76-B215-565549F6D0C3}" destId="{3C464D20-A0A4-4ABD-883F-2D9F3DC7D978}" srcOrd="6" destOrd="0" presId="urn:microsoft.com/office/officeart/2018/5/layout/IconCircleLabelList"/>
    <dgm:cxn modelId="{96F0521C-C1E7-4D0B-94FD-9AAB0932C109}" type="presParOf" srcId="{3C464D20-A0A4-4ABD-883F-2D9F3DC7D978}" destId="{A69A7AF1-9DF0-474E-BE3C-EE0569E40660}" srcOrd="0" destOrd="0" presId="urn:microsoft.com/office/officeart/2018/5/layout/IconCircleLabelList"/>
    <dgm:cxn modelId="{F9D9EF87-2886-49F4-8CA6-56692EF87D81}" type="presParOf" srcId="{3C464D20-A0A4-4ABD-883F-2D9F3DC7D978}" destId="{EA5268D9-6E6F-4EF3-BD5E-E4D30B04179C}" srcOrd="1" destOrd="0" presId="urn:microsoft.com/office/officeart/2018/5/layout/IconCircleLabelList"/>
    <dgm:cxn modelId="{0C606698-81CF-4EAE-A526-DD5755C5310F}" type="presParOf" srcId="{3C464D20-A0A4-4ABD-883F-2D9F3DC7D978}" destId="{BA995CE4-ED93-42C8-AEAC-28D5783AC324}" srcOrd="2" destOrd="0" presId="urn:microsoft.com/office/officeart/2018/5/layout/IconCircleLabelList"/>
    <dgm:cxn modelId="{B2C19D99-B04D-415D-9439-A85A33781DAF}" type="presParOf" srcId="{3C464D20-A0A4-4ABD-883F-2D9F3DC7D978}" destId="{ACED2266-4DED-4DCA-9F29-39AF50093F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9DE9C-7D23-404F-B2B4-FAF54D7615E1}">
      <dsp:nvSpPr>
        <dsp:cNvPr id="0" name=""/>
        <dsp:cNvSpPr/>
      </dsp:nvSpPr>
      <dsp:spPr>
        <a:xfrm>
          <a:off x="2492446" y="3558"/>
          <a:ext cx="2093062" cy="2093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4F6F2-929E-481B-9DF2-E57AB2F22D00}">
      <dsp:nvSpPr>
        <dsp:cNvPr id="0" name=""/>
        <dsp:cNvSpPr/>
      </dsp:nvSpPr>
      <dsp:spPr>
        <a:xfrm>
          <a:off x="2938508" y="449621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BBD2B-2F65-4B64-B2AA-C7D54E6E1E8A}">
      <dsp:nvSpPr>
        <dsp:cNvPr id="0" name=""/>
        <dsp:cNvSpPr/>
      </dsp:nvSpPr>
      <dsp:spPr>
        <a:xfrm>
          <a:off x="1823352" y="274855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>
              <a:latin typeface="Goudy Old Style"/>
            </a:rPr>
            <a:t>President of the United States</a:t>
          </a:r>
          <a:endParaRPr lang="en-US" sz="2600" kern="1200"/>
        </a:p>
      </dsp:txBody>
      <dsp:txXfrm>
        <a:off x="1823352" y="2748559"/>
        <a:ext cx="3431250" cy="720000"/>
      </dsp:txXfrm>
    </dsp:sp>
    <dsp:sp modelId="{C25E420E-37EC-4B2A-8671-186756676530}">
      <dsp:nvSpPr>
        <dsp:cNvPr id="0" name=""/>
        <dsp:cNvSpPr/>
      </dsp:nvSpPr>
      <dsp:spPr>
        <a:xfrm>
          <a:off x="6524165" y="3558"/>
          <a:ext cx="2093062" cy="2093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A35A2-ACB7-4749-B44D-4D5302928870}">
      <dsp:nvSpPr>
        <dsp:cNvPr id="0" name=""/>
        <dsp:cNvSpPr/>
      </dsp:nvSpPr>
      <dsp:spPr>
        <a:xfrm>
          <a:off x="6970227" y="449621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835BB-61A8-4A39-9C46-69C004543686}">
      <dsp:nvSpPr>
        <dsp:cNvPr id="0" name=""/>
        <dsp:cNvSpPr/>
      </dsp:nvSpPr>
      <dsp:spPr>
        <a:xfrm>
          <a:off x="5855071" y="274855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>
              <a:latin typeface="Goudy Old Style"/>
            </a:rPr>
            <a:t>World Famous Rockstar</a:t>
          </a:r>
          <a:endParaRPr lang="en-US" sz="2600" kern="1200"/>
        </a:p>
      </dsp:txBody>
      <dsp:txXfrm>
        <a:off x="5855071" y="2748559"/>
        <a:ext cx="343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7FEA-A291-47B3-A939-0DB054F8A256}">
      <dsp:nvSpPr>
        <dsp:cNvPr id="0" name=""/>
        <dsp:cNvSpPr/>
      </dsp:nvSpPr>
      <dsp:spPr>
        <a:xfrm>
          <a:off x="0" y="705"/>
          <a:ext cx="6668792" cy="1650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6AC28-5AE1-445D-BD0F-70BB1763E0F2}">
      <dsp:nvSpPr>
        <dsp:cNvPr id="0" name=""/>
        <dsp:cNvSpPr/>
      </dsp:nvSpPr>
      <dsp:spPr>
        <a:xfrm>
          <a:off x="499262" y="372057"/>
          <a:ext cx="907749" cy="907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CBA1F-1AD8-4156-969C-BE1978A74AF3}">
      <dsp:nvSpPr>
        <dsp:cNvPr id="0" name=""/>
        <dsp:cNvSpPr/>
      </dsp:nvSpPr>
      <dsp:spPr>
        <a:xfrm>
          <a:off x="1906274" y="705"/>
          <a:ext cx="4762517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 </a:t>
          </a:r>
          <a:r>
            <a:rPr lang="en-US" sz="2500" kern="1200">
              <a:latin typeface="Goudy Old Style"/>
            </a:rPr>
            <a:t>about poet laureate Amanda Gorman. </a:t>
          </a:r>
          <a:endParaRPr lang="en-US" sz="2500" kern="1200"/>
        </a:p>
      </dsp:txBody>
      <dsp:txXfrm>
        <a:off x="1906274" y="705"/>
        <a:ext cx="4762517" cy="1650454"/>
      </dsp:txXfrm>
    </dsp:sp>
    <dsp:sp modelId="{8B165C33-5AB0-42AB-867F-EBC9E07484A1}">
      <dsp:nvSpPr>
        <dsp:cNvPr id="0" name=""/>
        <dsp:cNvSpPr/>
      </dsp:nvSpPr>
      <dsp:spPr>
        <a:xfrm>
          <a:off x="0" y="2063772"/>
          <a:ext cx="6668792" cy="1650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9AFE8-C9DE-4432-9E14-1759A3A9C331}">
      <dsp:nvSpPr>
        <dsp:cNvPr id="0" name=""/>
        <dsp:cNvSpPr/>
      </dsp:nvSpPr>
      <dsp:spPr>
        <a:xfrm>
          <a:off x="499262" y="2435125"/>
          <a:ext cx="907749" cy="907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4248E-B6CC-4F69-9B26-390290AF5FB7}">
      <dsp:nvSpPr>
        <dsp:cNvPr id="0" name=""/>
        <dsp:cNvSpPr/>
      </dsp:nvSpPr>
      <dsp:spPr>
        <a:xfrm>
          <a:off x="1906274" y="2063772"/>
          <a:ext cx="4762517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</a:t>
          </a:r>
          <a:r>
            <a:rPr lang="en-US" sz="2500" kern="1200">
              <a:latin typeface="Goudy Old Style"/>
            </a:rPr>
            <a:t> the challenges Amanda faced as a child, and how she channeled them into her art. </a:t>
          </a:r>
          <a:endParaRPr lang="en-US" sz="2500" kern="1200"/>
        </a:p>
      </dsp:txBody>
      <dsp:txXfrm>
        <a:off x="1906274" y="2063772"/>
        <a:ext cx="4762517" cy="1650454"/>
      </dsp:txXfrm>
    </dsp:sp>
    <dsp:sp modelId="{2C4C3064-132C-4BFF-8F33-CFA18CCFD698}">
      <dsp:nvSpPr>
        <dsp:cNvPr id="0" name=""/>
        <dsp:cNvSpPr/>
      </dsp:nvSpPr>
      <dsp:spPr>
        <a:xfrm>
          <a:off x="0" y="4126840"/>
          <a:ext cx="6668792" cy="1650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A19D8-8DCA-45E7-AE57-6910313B0CA0}">
      <dsp:nvSpPr>
        <dsp:cNvPr id="0" name=""/>
        <dsp:cNvSpPr/>
      </dsp:nvSpPr>
      <dsp:spPr>
        <a:xfrm>
          <a:off x="499262" y="4498192"/>
          <a:ext cx="907749" cy="907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F4B3-2FF1-4FBA-ADA9-BF3D0A01D92E}">
      <dsp:nvSpPr>
        <dsp:cNvPr id="0" name=""/>
        <dsp:cNvSpPr/>
      </dsp:nvSpPr>
      <dsp:spPr>
        <a:xfrm>
          <a:off x="1906274" y="4126840"/>
          <a:ext cx="4762517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</a:t>
          </a:r>
          <a:r>
            <a:rPr lang="en-US" sz="2500" kern="1200">
              <a:latin typeface="Goudy Old Style"/>
            </a:rPr>
            <a:t> on overcoming challenges and accomplishing goals. </a:t>
          </a:r>
          <a:endParaRPr lang="en-US" sz="2500" kern="1200"/>
        </a:p>
      </dsp:txBody>
      <dsp:txXfrm>
        <a:off x="1906274" y="4126840"/>
        <a:ext cx="4762517" cy="1650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ABF7F-3E9D-4947-A362-1E3A08AE5A8E}">
      <dsp:nvSpPr>
        <dsp:cNvPr id="0" name=""/>
        <dsp:cNvSpPr/>
      </dsp:nvSpPr>
      <dsp:spPr>
        <a:xfrm>
          <a:off x="630352" y="423317"/>
          <a:ext cx="1452931" cy="14529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90840-D8F0-4118-AEE6-21F4AA9191E8}">
      <dsp:nvSpPr>
        <dsp:cNvPr id="0" name=""/>
        <dsp:cNvSpPr/>
      </dsp:nvSpPr>
      <dsp:spPr>
        <a:xfrm>
          <a:off x="939993" y="732958"/>
          <a:ext cx="833649" cy="833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8D3EE-9D6A-492D-AF1E-5CBE9C316266}">
      <dsp:nvSpPr>
        <dsp:cNvPr id="0" name=""/>
        <dsp:cNvSpPr/>
      </dsp:nvSpPr>
      <dsp:spPr>
        <a:xfrm>
          <a:off x="165890" y="2328800"/>
          <a:ext cx="23818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Nap</a:t>
          </a:r>
        </a:p>
      </dsp:txBody>
      <dsp:txXfrm>
        <a:off x="165890" y="2328800"/>
        <a:ext cx="2381854" cy="720000"/>
      </dsp:txXfrm>
    </dsp:sp>
    <dsp:sp modelId="{A4A66CE3-8953-4F41-A135-9E772D95A267}">
      <dsp:nvSpPr>
        <dsp:cNvPr id="0" name=""/>
        <dsp:cNvSpPr/>
      </dsp:nvSpPr>
      <dsp:spPr>
        <a:xfrm>
          <a:off x="3429031" y="423317"/>
          <a:ext cx="1452931" cy="1452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BA2A2-1DDE-412F-9F7E-0D0A09FCD489}">
      <dsp:nvSpPr>
        <dsp:cNvPr id="0" name=""/>
        <dsp:cNvSpPr/>
      </dsp:nvSpPr>
      <dsp:spPr>
        <a:xfrm>
          <a:off x="3738672" y="732958"/>
          <a:ext cx="833649" cy="833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F7AEB-0267-4DA8-A48D-8508901E1618}">
      <dsp:nvSpPr>
        <dsp:cNvPr id="0" name=""/>
        <dsp:cNvSpPr/>
      </dsp:nvSpPr>
      <dsp:spPr>
        <a:xfrm>
          <a:off x="2964570" y="2328800"/>
          <a:ext cx="23818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Write</a:t>
          </a:r>
        </a:p>
      </dsp:txBody>
      <dsp:txXfrm>
        <a:off x="2964570" y="2328800"/>
        <a:ext cx="2381854" cy="720000"/>
      </dsp:txXfrm>
    </dsp:sp>
    <dsp:sp modelId="{9AEFF1AC-F804-4F3C-8BB0-3C51C87B6094}">
      <dsp:nvSpPr>
        <dsp:cNvPr id="0" name=""/>
        <dsp:cNvSpPr/>
      </dsp:nvSpPr>
      <dsp:spPr>
        <a:xfrm>
          <a:off x="6227710" y="423317"/>
          <a:ext cx="1452931" cy="14529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1F04D-2887-4B75-9308-F0A3A00C12D2}">
      <dsp:nvSpPr>
        <dsp:cNvPr id="0" name=""/>
        <dsp:cNvSpPr/>
      </dsp:nvSpPr>
      <dsp:spPr>
        <a:xfrm>
          <a:off x="6537352" y="732958"/>
          <a:ext cx="833649" cy="833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E2703-BD86-44F9-842E-BE9330DF8FFE}">
      <dsp:nvSpPr>
        <dsp:cNvPr id="0" name=""/>
        <dsp:cNvSpPr/>
      </dsp:nvSpPr>
      <dsp:spPr>
        <a:xfrm>
          <a:off x="5763249" y="2328800"/>
          <a:ext cx="23818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latin typeface="Goudy Old Style"/>
            </a:rPr>
            <a:t>Listen to/make Music</a:t>
          </a:r>
          <a:endParaRPr lang="en-US" sz="2300" kern="1200"/>
        </a:p>
      </dsp:txBody>
      <dsp:txXfrm>
        <a:off x="5763249" y="2328800"/>
        <a:ext cx="2381854" cy="720000"/>
      </dsp:txXfrm>
    </dsp:sp>
    <dsp:sp modelId="{A69A7AF1-9DF0-474E-BE3C-EE0569E40660}">
      <dsp:nvSpPr>
        <dsp:cNvPr id="0" name=""/>
        <dsp:cNvSpPr/>
      </dsp:nvSpPr>
      <dsp:spPr>
        <a:xfrm>
          <a:off x="9026390" y="423317"/>
          <a:ext cx="1452931" cy="14529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268D9-6E6F-4EF3-BD5E-E4D30B04179C}">
      <dsp:nvSpPr>
        <dsp:cNvPr id="0" name=""/>
        <dsp:cNvSpPr/>
      </dsp:nvSpPr>
      <dsp:spPr>
        <a:xfrm>
          <a:off x="9336031" y="732958"/>
          <a:ext cx="833649" cy="833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D2266-4DED-4DCA-9F29-39AF50093FAC}">
      <dsp:nvSpPr>
        <dsp:cNvPr id="0" name=""/>
        <dsp:cNvSpPr/>
      </dsp:nvSpPr>
      <dsp:spPr>
        <a:xfrm>
          <a:off x="8561928" y="2328800"/>
          <a:ext cx="23818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run</a:t>
          </a:r>
        </a:p>
      </dsp:txBody>
      <dsp:txXfrm>
        <a:off x="8561928" y="2328800"/>
        <a:ext cx="238185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2D75-70C7-4113-BF40-72DE1721B33A}" type="datetimeFigureOut">
              <a:rPr lang="en-US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BE0C3-CB73-49A5-A132-6100537A02D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lerance.org/magazine/teach-this-the-hill-we-climb-and-the-2021-inaugura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9pyMqnBz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hehill.com/homenews/news/535052-read-transcript-of-amanda-gormans-inaugural-poem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iZc5yP7K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Teachers, please feel free to supplement with this article: </a:t>
            </a:r>
          </a:p>
          <a:p>
            <a:r>
              <a:rPr lang="en-US" dirty="0">
                <a:hlinkClick r:id="rId3"/>
              </a:rPr>
              <a:t>https://www.tolerance.org/magazine/teach-this-the-hill-we-climb-and-the-2021-inauguration</a:t>
            </a:r>
          </a:p>
          <a:p>
            <a:endParaRPr lang="en-US" dirty="0">
              <a:cs typeface="Calibri"/>
            </a:endParaRPr>
          </a:p>
          <a:p>
            <a:r>
              <a:rPr lang="en-US"/>
              <a:t>Teacher: thank you for choosing to share this advisory lesson with our students.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Engage the students in the reflection questions.  Remind the students of class norms.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Video Link: </a:t>
            </a:r>
            <a:r>
              <a:rPr lang="en-US" dirty="0">
                <a:hlinkClick r:id="rId3"/>
              </a:rPr>
              <a:t>https://www.youtube.com/watch?v=Jp9pyMqnBzk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Play the video for the students (5:56) - let the students know this was the day of the inauguration.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Link to transcript of </a:t>
            </a:r>
            <a:r>
              <a:rPr lang="en-US">
                <a:cs typeface="Calibri"/>
              </a:rPr>
              <a:t>the poem </a:t>
            </a:r>
            <a:r>
              <a:rPr lang="en-US">
                <a:cs typeface="Calibri"/>
                <a:hlinkClick r:id="rId4"/>
              </a:rPr>
              <a:t>https://thehill.com/homenews/news/535052-read-transcript-of-amanda-gormans-inaugural-poem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Engage the students in the reflection questions.  Remind the students of class norms.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1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Praise the students for their participation, critical thinking and adherence to classroom norms.  Remind students that all feelings are valid especially during this season in their lives/our nations history.  Engage students in this check out question. 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9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please complete the brief feedback survey by scanning the QR code or using the link below. </a:t>
            </a:r>
          </a:p>
          <a:p>
            <a:endParaRPr lang="en-US" dirty="0"/>
          </a:p>
          <a:p>
            <a:r>
              <a:rPr lang="en-US" dirty="0"/>
              <a:t>https://forms.office.com/Pages/ResponsePage.aspx?id=oUAqBCixxEqGSAFv-hIUh7oXrttstiBCsAXIu5FQ_QRUN09SMFZDT0FaNE9PSTBRTk9CME42WURWUy4u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reach out to your local district HRDE team member for additional support or trainings. 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engage the students in a brief check in.  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5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objectives aloud for the students. Acknowledge that this can be heavy topic and invite the students to participate at their comfort level.  Remind the students of classroom norms. 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1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Invite the students to engage in this poll by giving a thumbs up or thumbs down as to whether or not they heard Amanda Gorman recite poetry during the presidential inauguration.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Read the slide aloud for the students.  Advise the students that the picture of of Amanda Gorman, her twin and her mom.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Video link: </a:t>
            </a:r>
            <a:r>
              <a:rPr lang="en-US" dirty="0">
                <a:hlinkClick r:id="rId3"/>
              </a:rPr>
              <a:t>https://www.youtube.com/watch?v=ePiZc5yP7KA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Read the slide aloud for the students.  Play the video (5:55)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5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Engage the students in the reflection questions.  Remind the students of class norms.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BE0C3-CB73-49A5-A132-6100537A02D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8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5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9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6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7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8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9pyMqnBzk?feature=oembed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iZc5yP7KA?feature=oembed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screen shot of a person&#10;&#10;Description automatically generated">
            <a:extLst>
              <a:ext uri="{FF2B5EF4-FFF2-40B4-BE49-F238E27FC236}">
                <a16:creationId xmlns:a16="http://schemas.microsoft.com/office/drawing/2014/main" id="{B86141FB-6634-4EAB-A7CA-858D9B373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7" b="1295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92D32E-B1E6-4335-BD86-8461882A7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03300" y="-1052423"/>
            <a:ext cx="6857999" cy="888364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251" y="-516390"/>
            <a:ext cx="4823592" cy="2226688"/>
          </a:xfrm>
        </p:spPr>
        <p:txBody>
          <a:bodyPr vert="horz" lIns="91440" tIns="45720" rIns="91440" bIns="45720" rtlCol="0" anchorCtr="0">
            <a:normAutofit/>
          </a:bodyPr>
          <a:lstStyle/>
          <a:p>
            <a:r>
              <a:rPr lang="en-US" kern="1200" cap="none" spc="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Amanda Gorman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0" y="1526571"/>
            <a:ext cx="4075200" cy="15209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>
                <a:solidFill>
                  <a:srgbClr val="FFFFFF"/>
                </a:solidFill>
              </a:rPr>
              <a:t>Stories of Excellence</a:t>
            </a:r>
          </a:p>
          <a:p>
            <a:pPr>
              <a:lnSpc>
                <a:spcPct val="115000"/>
              </a:lnSpc>
            </a:pPr>
            <a:endParaRPr lang="en-US" sz="2000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141C93-0464-49A4-80F9-CBA4B473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52302" y="2912638"/>
            <a:ext cx="1080000" cy="1080000"/>
            <a:chOff x="6879023" y="2912638"/>
            <a:chExt cx="1080000" cy="1080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FBE46EE-1DFB-4A24-A727-EABB7534F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7260443" y="2912638"/>
              <a:ext cx="317159" cy="1080000"/>
              <a:chOff x="4799744" y="2905614"/>
              <a:chExt cx="317159" cy="1080000"/>
            </a:xfrm>
          </p:grpSpPr>
          <p:sp>
            <p:nvSpPr>
              <p:cNvPr id="35" name="Freeform 68">
                <a:extLst>
                  <a:ext uri="{FF2B5EF4-FFF2-40B4-BE49-F238E27FC236}">
                    <a16:creationId xmlns:a16="http://schemas.microsoft.com/office/drawing/2014/main" id="{2892A7AB-12E4-4169-836F-A0D0C91B7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4799744" y="2905614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9">
                <a:extLst>
                  <a:ext uri="{FF2B5EF4-FFF2-40B4-BE49-F238E27FC236}">
                    <a16:creationId xmlns:a16="http://schemas.microsoft.com/office/drawing/2014/main" id="{1F214575-72DE-4088-8694-62F426EF7D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4959516" y="2905614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70">
                <a:extLst>
                  <a:ext uri="{FF2B5EF4-FFF2-40B4-BE49-F238E27FC236}">
                    <a16:creationId xmlns:a16="http://schemas.microsoft.com/office/drawing/2014/main" id="{DE02F19E-EAED-436A-985B-21E4AFF3E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959516" y="2905614"/>
                <a:ext cx="0" cy="10800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748F1F2-C6CE-4B1D-BC12-02955EA2B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916369" y="2912638"/>
              <a:ext cx="317159" cy="1080000"/>
              <a:chOff x="4799744" y="2905614"/>
              <a:chExt cx="317159" cy="1080000"/>
            </a:xfrm>
          </p:grpSpPr>
          <p:sp>
            <p:nvSpPr>
              <p:cNvPr id="32" name="Freeform 68">
                <a:extLst>
                  <a:ext uri="{FF2B5EF4-FFF2-40B4-BE49-F238E27FC236}">
                    <a16:creationId xmlns:a16="http://schemas.microsoft.com/office/drawing/2014/main" id="{80A5916D-E677-43F6-96A9-E16E5A843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4799744" y="2905614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115C4984-068B-47EF-9298-FC8384998B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4959516" y="2905614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70">
                <a:extLst>
                  <a:ext uri="{FF2B5EF4-FFF2-40B4-BE49-F238E27FC236}">
                    <a16:creationId xmlns:a16="http://schemas.microsoft.com/office/drawing/2014/main" id="{8E1D9610-842B-4FB4-912A-67F61723E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959516" y="2905614"/>
                <a:ext cx="0" cy="10800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5D1912-1CC3-4FEC-9D51-AE5073679D1C}"/>
              </a:ext>
            </a:extLst>
          </p:cNvPr>
          <p:cNvSpPr txBox="1"/>
          <p:nvPr/>
        </p:nvSpPr>
        <p:spPr>
          <a:xfrm>
            <a:off x="6670221" y="696686"/>
            <a:ext cx="5165271" cy="20364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4999"/>
              </a:lnSpc>
              <a:spcBef>
                <a:spcPts val="1000"/>
              </a:spcBef>
            </a:pPr>
            <a:endParaRPr lang="en-US" dirty="0">
              <a:ea typeface="+mn-lt"/>
              <a:cs typeface="+mn-lt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Student Health &amp; Human Services</a:t>
            </a:r>
            <a:endParaRPr lang="en-US" sz="1600" b="1" dirty="0">
              <a:ea typeface="+mn-lt"/>
              <a:cs typeface="+mn-lt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Office of Human Relations, Diversity &amp; Equity </a:t>
            </a:r>
            <a:endParaRPr lang="en-US" sz="1600" b="1" dirty="0">
              <a:ea typeface="+mn-lt"/>
              <a:cs typeface="+mn-lt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</a:pPr>
            <a:endParaRPr lang="en-US" sz="1600" b="1" dirty="0">
              <a:ea typeface="+mn-lt"/>
              <a:cs typeface="+mn-lt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July 2022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B9FCA-E477-4E6D-8F9C-89A7DE8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40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F209-C736-40F5-87AE-37075693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94" y="2225530"/>
            <a:ext cx="5670834" cy="42197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 Gorman has accomplished all of this at by just 22 years old. </a:t>
            </a:r>
          </a:p>
          <a:p>
            <a:pPr marL="359410" indent="-359410">
              <a:lnSpc>
                <a:spcPct val="140000"/>
              </a:lnSpc>
            </a:pPr>
            <a:endParaRPr lang="en-US" sz="1800" dirty="0"/>
          </a:p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What are some goals you have that you hope to accomplish? </a:t>
            </a: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BF6105-5EE1-4BB0-974D-58FA906A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98" y="2222470"/>
            <a:ext cx="4469207" cy="36894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426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8" name="Rectangle 1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77478-8B11-46F4-B066-8CA32426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942" y="2487840"/>
            <a:ext cx="5568950" cy="208082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000"/>
              <a:t>The Hill </a:t>
            </a:r>
            <a:br>
              <a:rPr lang="en-US" sz="6000" dirty="0"/>
            </a:br>
            <a:r>
              <a:rPr lang="en-US" sz="6000"/>
              <a:t>We Climb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1779D44-C971-4F72-960F-CECB286378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68060" y="1581535"/>
            <a:ext cx="6854250" cy="4946785"/>
          </a:xfrm>
          <a:prstGeom prst="rect">
            <a:avLst/>
          </a:prstGeom>
        </p:spPr>
      </p:pic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69060615-B9D7-4C22-A01E-121566BF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59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8DA4C3-6EB8-49E8-8E9E-C8F58C3C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86924" y="265081"/>
            <a:ext cx="1069728" cy="1002885"/>
            <a:chOff x="10786924" y="265081"/>
            <a:chExt cx="1069728" cy="100288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FAA839-7535-403D-B354-270C0A2E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826785" y="265081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5C7C88-4789-4310-AA9A-755EA0FC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1001196" y="412511"/>
              <a:ext cx="641183" cy="1069728"/>
              <a:chOff x="6484112" y="2967038"/>
              <a:chExt cx="641183" cy="106972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FE8EF28-3FED-4818-BD2E-D218D9AB1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30D4BA19-D8F4-4B13-BEBD-16B061CA98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725737BE-AB84-4984-857A-7CC4CC6D07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50BA4883-80F8-4DF2-B9BD-D4500C125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748E797-53C7-48D6-A500-223C3CFB7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B3BC0047-74CA-4860-9BDD-0BC26F6510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3F8015CA-DE08-4541-ADF5-9D9402EFC1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56E6EAC8-DC21-4209-8825-80E353DCF3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705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B9FCA-E477-4E6D-8F9C-89A7DE8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400" dirty="0"/>
              <a:t>Your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F209-C736-40F5-87AE-37075693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94" y="2225530"/>
            <a:ext cx="5670834" cy="42197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00"/>
                </a:solidFill>
              </a:rPr>
              <a:t>Words have the power to transport us.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00"/>
                </a:solidFill>
              </a:rPr>
              <a:t>Select one line from Amanda’s poem. Reflect on how that moved you.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BF6105-5EE1-4BB0-974D-58FA906A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98" y="2222470"/>
            <a:ext cx="4469207" cy="36894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028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6DE64-868E-4B2B-87A9-FB90AB50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en-US" sz="6700"/>
              <a:t>Check Out</a:t>
            </a:r>
            <a:br>
              <a:rPr lang="en-US" sz="6700" dirty="0"/>
            </a:br>
            <a:br>
              <a:rPr lang="en-US" dirty="0"/>
            </a:br>
            <a:r>
              <a:rPr lang="en-US"/>
              <a:t>Would you rather...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6838AB-D46D-4D9E-BEBE-FF06EA06F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755659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173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36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5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9E092-1EF4-466F-B23C-B9C6EED1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1089025"/>
            <a:ext cx="4075200" cy="153295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/>
              <a:t>Teacher Survey</a:t>
            </a: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044" name="Group 1043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049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45" name="Group 1044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046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4E653B57-2620-424D-ADAF-60975D8F8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22A29CC8-FED2-49B5-990F-59069A28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799" y="929566"/>
            <a:ext cx="4996213" cy="49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3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3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2C53508-B3F0-4B95-A7BB-3FB94033C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BFCEE-F9DD-4B03-B4F1-5531F8DA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00" y="1311279"/>
            <a:ext cx="4060800" cy="204950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/>
              <a:t>Human Relations, Diversity &amp; Equity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ABA51-400E-F315-B6D9-FB2FD2CA2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9" y="668662"/>
            <a:ext cx="4996212" cy="552067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EBA113-6605-4291-A31D-0BEA2EFF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C925D4-A222-4AF4-B410-4AFDEE45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6674373" y="402322"/>
            <a:ext cx="641183" cy="1069728"/>
            <a:chOff x="6484112" y="2967038"/>
            <a:chExt cx="641183" cy="10697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BBB94E-15E5-42D1-A617-70B91FC06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44" name="Freeform 68">
                <a:extLst>
                  <a:ext uri="{FF2B5EF4-FFF2-40B4-BE49-F238E27FC236}">
                    <a16:creationId xmlns:a16="http://schemas.microsoft.com/office/drawing/2014/main" id="{2C81B35A-4CE9-4440-B050-12A299FA6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9">
                <a:extLst>
                  <a:ext uri="{FF2B5EF4-FFF2-40B4-BE49-F238E27FC236}">
                    <a16:creationId xmlns:a16="http://schemas.microsoft.com/office/drawing/2014/main" id="{A0D17983-4044-441A-ADBD-E035D9AE7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0">
                <a:extLst>
                  <a:ext uri="{FF2B5EF4-FFF2-40B4-BE49-F238E27FC236}">
                    <a16:creationId xmlns:a16="http://schemas.microsoft.com/office/drawing/2014/main" id="{19F1FD06-FDAD-4A4F-BFA2-40C00615E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FDE4C0-4728-4BFA-AB30-F128558D0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41" name="Freeform 68">
                <a:extLst>
                  <a:ext uri="{FF2B5EF4-FFF2-40B4-BE49-F238E27FC236}">
                    <a16:creationId xmlns:a16="http://schemas.microsoft.com/office/drawing/2014/main" id="{1D506130-A061-4892-B4AB-FC514FF04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9">
                <a:extLst>
                  <a:ext uri="{FF2B5EF4-FFF2-40B4-BE49-F238E27FC236}">
                    <a16:creationId xmlns:a16="http://schemas.microsoft.com/office/drawing/2014/main" id="{49AD3E33-5B3A-488D-9055-A66F48964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70">
                <a:extLst>
                  <a:ext uri="{FF2B5EF4-FFF2-40B4-BE49-F238E27FC236}">
                    <a16:creationId xmlns:a16="http://schemas.microsoft.com/office/drawing/2014/main" id="{A5CE7C61-384B-4565-8779-29E91BEF4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E5DB50-1341-4A9E-A206-967EBBDE4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11020476" y="5368081"/>
            <a:ext cx="641183" cy="1069728"/>
            <a:chOff x="6484112" y="2967038"/>
            <a:chExt cx="641183" cy="106972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A84626-F20C-4555-AFAF-1A2B70D3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54" name="Freeform 68">
                <a:extLst>
                  <a:ext uri="{FF2B5EF4-FFF2-40B4-BE49-F238E27FC236}">
                    <a16:creationId xmlns:a16="http://schemas.microsoft.com/office/drawing/2014/main" id="{561A2DEB-32E0-497B-AFF5-12455326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69">
                <a:extLst>
                  <a:ext uri="{FF2B5EF4-FFF2-40B4-BE49-F238E27FC236}">
                    <a16:creationId xmlns:a16="http://schemas.microsoft.com/office/drawing/2014/main" id="{F74C0FA4-7280-478C-9F0A-5C4436740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70">
                <a:extLst>
                  <a:ext uri="{FF2B5EF4-FFF2-40B4-BE49-F238E27FC236}">
                    <a16:creationId xmlns:a16="http://schemas.microsoft.com/office/drawing/2014/main" id="{6055EE13-719B-42CB-B390-656E3D7ED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FE4A8F-11DC-406B-81CA-1EFF5D00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51" name="Freeform 68">
                <a:extLst>
                  <a:ext uri="{FF2B5EF4-FFF2-40B4-BE49-F238E27FC236}">
                    <a16:creationId xmlns:a16="http://schemas.microsoft.com/office/drawing/2014/main" id="{1220809B-3187-4A4E-B1B4-931C71836C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9">
                <a:extLst>
                  <a:ext uri="{FF2B5EF4-FFF2-40B4-BE49-F238E27FC236}">
                    <a16:creationId xmlns:a16="http://schemas.microsoft.com/office/drawing/2014/main" id="{FA8BADC2-4522-4CCB-B068-9C3AC1F1E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8507DFE2-C18B-40C2-A945-EFDD0D8E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72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698C4-CC02-4592-B346-82F38229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995059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/>
              <a:t>Welcome</a:t>
            </a:r>
            <a:br>
              <a:rPr lang="en-US" sz="4400" dirty="0"/>
            </a:br>
            <a:br>
              <a:rPr lang="en-US" sz="1400" dirty="0"/>
            </a:br>
            <a:r>
              <a:rPr lang="en-US" sz="2400"/>
              <a:t>Which job would you rather have?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92D416-42BE-4A1E-97BA-E383587B2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14090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065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BBA66-DB81-4088-8C64-59170781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BD5AFE-A004-4D81-8874-57588D083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196748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59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11DC1-D63A-4327-83E1-C9E3C64A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0" y="-175332"/>
            <a:ext cx="3870382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400"/>
              <a:t>Making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3CED-12A2-445F-8646-D12FE5AA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29" y="1531565"/>
            <a:ext cx="3895284" cy="424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en-US" sz="1600">
                <a:solidFill>
                  <a:srgbClr val="000000"/>
                </a:solidFill>
              </a:rPr>
              <a:t>In 2014 (age 16), Amanda Gorman was chosen as the youth poet laureate in Los Angeles. </a:t>
            </a:r>
          </a:p>
          <a:p>
            <a:pPr marL="359410" indent="-359410">
              <a:lnSpc>
                <a:spcPct val="14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600">
                <a:solidFill>
                  <a:srgbClr val="000000"/>
                </a:solidFill>
              </a:rPr>
              <a:t>In April of 2017 (age 19), Amanda was the </a:t>
            </a:r>
            <a:r>
              <a:rPr lang="en-US" sz="1600" b="1">
                <a:solidFill>
                  <a:srgbClr val="000000"/>
                </a:solidFill>
              </a:rPr>
              <a:t>first </a:t>
            </a:r>
            <a:r>
              <a:rPr lang="en-US" sz="1600">
                <a:solidFill>
                  <a:srgbClr val="000000"/>
                </a:solidFill>
              </a:rPr>
              <a:t>person to be named National Youth Poet Laureate.</a:t>
            </a:r>
          </a:p>
          <a:p>
            <a:pPr marL="359410" indent="-359410">
              <a:lnSpc>
                <a:spcPct val="14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600">
                <a:solidFill>
                  <a:srgbClr val="000000"/>
                </a:solidFill>
              </a:rPr>
              <a:t>On January 20, 2021, Amanda made history as the </a:t>
            </a:r>
            <a:r>
              <a:rPr lang="en-US" sz="1600" b="1">
                <a:solidFill>
                  <a:srgbClr val="000000"/>
                </a:solidFill>
              </a:rPr>
              <a:t>youngest </a:t>
            </a:r>
            <a:r>
              <a:rPr lang="en-US" sz="1600">
                <a:solidFill>
                  <a:srgbClr val="000000"/>
                </a:solidFill>
              </a:rPr>
              <a:t>poet to perform at a presidential inauguration.</a:t>
            </a:r>
          </a:p>
          <a:p>
            <a:pPr marL="359410" indent="-359410">
              <a:lnSpc>
                <a:spcPct val="140000"/>
              </a:lnSpc>
            </a:pPr>
            <a:endParaRPr lang="en-US" sz="1100"/>
          </a:p>
        </p:txBody>
      </p:sp>
      <p:pic>
        <p:nvPicPr>
          <p:cNvPr id="5" name="Picture 5" descr="A person wearing a suit and tie talking on a cell phone&#10;&#10;Description automatically generated">
            <a:extLst>
              <a:ext uri="{FF2B5EF4-FFF2-40B4-BE49-F238E27FC236}">
                <a16:creationId xmlns:a16="http://schemas.microsoft.com/office/drawing/2014/main" id="{F478708A-9043-4196-8ECA-7A6F01843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0" r="24288"/>
          <a:stretch/>
        </p:blipFill>
        <p:spPr>
          <a:xfrm>
            <a:off x="4979982" y="540033"/>
            <a:ext cx="3201611" cy="2754000"/>
          </a:xfrm>
          <a:prstGeom prst="rect">
            <a:avLst/>
          </a:prstGeom>
        </p:spPr>
      </p:pic>
      <p:pic>
        <p:nvPicPr>
          <p:cNvPr id="6" name="Picture 6" descr="A person in a suit and tie sitting in front of a crowd&#10;&#10;Description automatically generated">
            <a:extLst>
              <a:ext uri="{FF2B5EF4-FFF2-40B4-BE49-F238E27FC236}">
                <a16:creationId xmlns:a16="http://schemas.microsoft.com/office/drawing/2014/main" id="{7EC80DB3-E139-49B8-8475-F5874996F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614"/>
          <a:stretch/>
        </p:blipFill>
        <p:spPr>
          <a:xfrm>
            <a:off x="4979987" y="3564000"/>
            <a:ext cx="6671613" cy="2754000"/>
          </a:xfrm>
          <a:prstGeom prst="rect">
            <a:avLst/>
          </a:prstGeom>
        </p:spPr>
      </p:pic>
      <p:pic>
        <p:nvPicPr>
          <p:cNvPr id="9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FDA2623-A470-423B-B033-3D6B9B3B0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793" y="546463"/>
            <a:ext cx="274320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3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20FEF-F141-4C20-9328-E30E7A26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1089025"/>
            <a:ext cx="7797799" cy="153295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/>
              <a:t>Class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0CB8-0734-463D-AAC6-43719E7A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43" y="4234393"/>
            <a:ext cx="11140621" cy="2623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3600">
                <a:solidFill>
                  <a:srgbClr val="000000"/>
                </a:solidFill>
              </a:rPr>
              <a:t>Did you hear Amanda read her poem at the inauguration?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9F7A1D-1090-4288-AA92-5E103402E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2CE0A-5FEB-41F7-AC08-13F9CCDA5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731CECC-3215-4BBB-9435-8EE683B8E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55668BB4-A5B1-47EB-B913-25AE6AB036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94A22C99-8239-43D4-81DE-86F79FF1D7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8103C5B8-06AC-40D5-B70E-00FC0783A9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E3881FC-25BE-49F9-8318-512ECDA4F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3" name="Freeform 68">
                  <a:extLst>
                    <a:ext uri="{FF2B5EF4-FFF2-40B4-BE49-F238E27FC236}">
                      <a16:creationId xmlns:a16="http://schemas.microsoft.com/office/drawing/2014/main" id="{5A832B89-863F-48D0-A912-B1414A2544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69">
                  <a:extLst>
                    <a:ext uri="{FF2B5EF4-FFF2-40B4-BE49-F238E27FC236}">
                      <a16:creationId xmlns:a16="http://schemas.microsoft.com/office/drawing/2014/main" id="{0BF5E77C-56C6-472D-B6A0-56C2E3D51B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8A3B85A2-B137-458E-B4D6-9141EA2D52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8113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41BDC-D65E-46A1-A8DB-274D2A2C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619" y="694654"/>
            <a:ext cx="4078800" cy="1594282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000" dirty="0"/>
              <a:t>Who is Amanda Gorman?</a:t>
            </a:r>
            <a:endParaRPr lang="en-US" sz="3600"/>
          </a:p>
        </p:txBody>
      </p:sp>
      <p:pic>
        <p:nvPicPr>
          <p:cNvPr id="4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CC2AF672-91B4-4887-BCD5-07EE6255B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7A91-3A01-4078-B389-CAA1A1A5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2496018"/>
            <a:ext cx="4963264" cy="4343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 Gorman was born in 1998 in Los Angeles California.  </a:t>
            </a:r>
          </a:p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 has two siblings, including a twin sister. </a:t>
            </a:r>
          </a:p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 attended a private school in Santa Monica for kindergarten through high school. </a:t>
            </a:r>
          </a:p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Amanda's mom is a 6th grade teacher at a charter middle school in South Los Angeles.</a:t>
            </a:r>
            <a:r>
              <a:rPr lang="en-US" sz="1600" dirty="0">
                <a:solidFill>
                  <a:srgbClr val="000000"/>
                </a:solidFill>
              </a:rPr>
              <a:t> </a:t>
            </a:r>
          </a:p>
          <a:p>
            <a:pPr marL="359410" indent="-359410">
              <a:lnSpc>
                <a:spcPct val="140000"/>
              </a:lnSpc>
            </a:pPr>
            <a:endParaRPr lang="en-US" sz="1000"/>
          </a:p>
          <a:p>
            <a:pPr marL="359410" indent="-359410">
              <a:lnSpc>
                <a:spcPct val="14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4960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DE8A4-CCB2-4F2C-A39D-570AAFE8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77" y="4613"/>
            <a:ext cx="40788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/>
              <a:t>Speech Imepdiment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3ECB-1186-40B3-8210-59B3DF18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95" y="1906547"/>
            <a:ext cx="4565062" cy="49469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 often speaks of how growing up with a speech impediment encouraged her to find refuge in writing. </a:t>
            </a:r>
            <a:endParaRPr lang="en-US" sz="18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Ultimately, Amanda says performing her poetry helped her to teach herself how to say certain sounds and improve her speech challenges.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A6F56-5B66-4656-B01E-938834D6A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D7E16BB-8662-47E6-A5B6-847ECC974C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51127" y="1552716"/>
            <a:ext cx="4999885" cy="37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B9FCA-E477-4E6D-8F9C-89A7DE8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40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F209-C736-40F5-87AE-37075693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94" y="2225530"/>
            <a:ext cx="5670834" cy="42197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Amanda Gorman struggled with a speech impediment throughout her life and used writing to help her overcome. </a:t>
            </a:r>
          </a:p>
          <a:p>
            <a:pPr marL="359410" indent="-359410">
              <a:lnSpc>
                <a:spcPct val="140000"/>
              </a:lnSpc>
            </a:pPr>
            <a:endParaRPr lang="en-US" sz="1800" dirty="0"/>
          </a:p>
          <a:p>
            <a:pPr marL="359410" indent="-359410">
              <a:lnSpc>
                <a:spcPct val="140000"/>
              </a:lnSpc>
            </a:pPr>
            <a:r>
              <a:rPr lang="en-US" sz="1800">
                <a:solidFill>
                  <a:srgbClr val="000000"/>
                </a:solidFill>
              </a:rPr>
              <a:t>What are some of the ways you have overcome some challenges you've faced? </a:t>
            </a:r>
            <a:endParaRPr lang="en-US" sz="1800" dirty="0">
              <a:solidFill>
                <a:srgbClr val="000000">
                  <a:alpha val="60000"/>
                </a:srgb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BF6105-5EE1-4BB0-974D-58FA906A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98" y="2222470"/>
            <a:ext cx="4469207" cy="36894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696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FEE1F-9A5E-42E2-AA07-24FAA550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682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Additional Accomplishments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FE796-341D-46F0-869F-DFD66DE7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71" y="1225265"/>
            <a:ext cx="6628156" cy="5165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</a:rPr>
              <a:t>Amanda is a graduate of Harvard University</a:t>
            </a:r>
          </a:p>
          <a:p>
            <a:pPr marL="359410" indent="-359410">
              <a:lnSpc>
                <a:spcPct val="14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</a:rPr>
              <a:t>Amanda has performed for the Obama White House, as well as at the Library of Congress. </a:t>
            </a:r>
          </a:p>
          <a:p>
            <a:pPr marL="359410" indent="-359410">
              <a:lnSpc>
                <a:spcPct val="14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</a:rPr>
              <a:t>In 2015, Amanda published a book </a:t>
            </a:r>
            <a:r>
              <a:rPr lang="en-US" sz="1600" i="1" dirty="0">
                <a:solidFill>
                  <a:srgbClr val="000000"/>
                </a:solidFill>
              </a:rPr>
              <a:t>The One for Whom Food Is Not Enough</a:t>
            </a:r>
            <a:endParaRPr lang="en-US" sz="16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endParaRPr lang="en-US" sz="1600" i="1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</a:rPr>
              <a:t>In September 2021 the children's book Amanda wrote, called </a:t>
            </a:r>
            <a:r>
              <a:rPr lang="en-US" sz="1600" i="1" dirty="0">
                <a:solidFill>
                  <a:srgbClr val="000000"/>
                </a:solidFill>
              </a:rPr>
              <a:t>Change Sings </a:t>
            </a:r>
            <a:r>
              <a:rPr lang="en-US" sz="1600" dirty="0">
                <a:solidFill>
                  <a:srgbClr val="000000"/>
                </a:solidFill>
              </a:rPr>
              <a:t>was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released. </a:t>
            </a:r>
          </a:p>
          <a:p>
            <a:pPr marL="359410" indent="-359410">
              <a:lnSpc>
                <a:spcPct val="14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Amanda is the founder of a non-profit organization called One Pen, One Page. </a:t>
            </a:r>
            <a:endParaRPr lang="en-US" sz="16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pPr marL="359410" indent="-359410">
              <a:lnSpc>
                <a:spcPct val="140000"/>
              </a:lnSpc>
            </a:pPr>
            <a:endParaRPr lang="en-US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person, young, child, wearing&#10;&#10;Description automatically generated">
            <a:extLst>
              <a:ext uri="{FF2B5EF4-FFF2-40B4-BE49-F238E27FC236}">
                <a16:creationId xmlns:a16="http://schemas.microsoft.com/office/drawing/2014/main" id="{3A8A9021-6CBF-4317-809B-40026F52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596" y="186215"/>
            <a:ext cx="1553235" cy="2331107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E597073-A222-4BC8-9FE4-6BF77BBAD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81" y="2664858"/>
            <a:ext cx="2355065" cy="2589642"/>
          </a:xfrm>
          <a:prstGeom prst="rect">
            <a:avLst/>
          </a:prstGeom>
        </p:spPr>
      </p:pic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FAE71D6-B039-4D17-A246-3EAC86390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551" y="5379360"/>
            <a:ext cx="3788935" cy="12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548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41242B"/>
      </a:dk2>
      <a:lt2>
        <a:srgbClr val="E5E8E2"/>
      </a:lt2>
      <a:accent1>
        <a:srgbClr val="AE96C6"/>
      </a:accent1>
      <a:accent2>
        <a:srgbClr val="B57FBA"/>
      </a:accent2>
      <a:accent3>
        <a:srgbClr val="C696B6"/>
      </a:accent3>
      <a:accent4>
        <a:srgbClr val="BA7F8D"/>
      </a:accent4>
      <a:accent5>
        <a:srgbClr val="C49B92"/>
      </a:accent5>
      <a:accent6>
        <a:srgbClr val="B9A07D"/>
      </a:accent6>
      <a:hlink>
        <a:srgbClr val="708B54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826</Words>
  <Application>Microsoft Office PowerPoint</Application>
  <PresentationFormat>Widescreen</PresentationFormat>
  <Paragraphs>103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Goudy Old Style</vt:lpstr>
      <vt:lpstr>Wingdings</vt:lpstr>
      <vt:lpstr>FrostyVTI</vt:lpstr>
      <vt:lpstr>Amanda Gorman</vt:lpstr>
      <vt:lpstr>Welcome  Which job would you rather have? </vt:lpstr>
      <vt:lpstr>Objectives</vt:lpstr>
      <vt:lpstr>Making History</vt:lpstr>
      <vt:lpstr>Class Poll</vt:lpstr>
      <vt:lpstr>Who is Amanda Gorman?</vt:lpstr>
      <vt:lpstr>Speech Imepdiment </vt:lpstr>
      <vt:lpstr>Reflection</vt:lpstr>
      <vt:lpstr>Additional Accomplishments </vt:lpstr>
      <vt:lpstr>Reflection</vt:lpstr>
      <vt:lpstr>The Hill  We Climb</vt:lpstr>
      <vt:lpstr>Your words</vt:lpstr>
      <vt:lpstr>Check Out  Would you rather...</vt:lpstr>
      <vt:lpstr>Teacher Survey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Gomez, Julie</cp:lastModifiedBy>
  <cp:revision>282</cp:revision>
  <dcterms:created xsi:type="dcterms:W3CDTF">2021-01-20T17:27:05Z</dcterms:created>
  <dcterms:modified xsi:type="dcterms:W3CDTF">2022-07-25T16:11:40Z</dcterms:modified>
</cp:coreProperties>
</file>